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5"/>
  </p:notesMasterIdLst>
  <p:sldIdLst>
    <p:sldId id="353" r:id="rId2"/>
    <p:sldId id="511" r:id="rId3"/>
    <p:sldId id="512" r:id="rId4"/>
    <p:sldId id="513" r:id="rId5"/>
    <p:sldId id="514" r:id="rId6"/>
    <p:sldId id="401" r:id="rId7"/>
    <p:sldId id="354" r:id="rId8"/>
    <p:sldId id="530" r:id="rId9"/>
    <p:sldId id="350" r:id="rId10"/>
    <p:sldId id="537" r:id="rId11"/>
    <p:sldId id="538" r:id="rId12"/>
    <p:sldId id="502" r:id="rId13"/>
    <p:sldId id="525" r:id="rId14"/>
    <p:sldId id="523" r:id="rId15"/>
    <p:sldId id="529" r:id="rId16"/>
    <p:sldId id="532" r:id="rId17"/>
    <p:sldId id="531" r:id="rId18"/>
    <p:sldId id="533" r:id="rId19"/>
    <p:sldId id="524" r:id="rId20"/>
    <p:sldId id="526" r:id="rId21"/>
    <p:sldId id="527" r:id="rId22"/>
    <p:sldId id="528" r:id="rId23"/>
    <p:sldId id="534" r:id="rId24"/>
    <p:sldId id="535" r:id="rId25"/>
    <p:sldId id="539" r:id="rId26"/>
    <p:sldId id="540" r:id="rId27"/>
    <p:sldId id="541" r:id="rId28"/>
    <p:sldId id="382" r:id="rId29"/>
    <p:sldId id="503" r:id="rId30"/>
    <p:sldId id="520" r:id="rId31"/>
    <p:sldId id="521" r:id="rId32"/>
    <p:sldId id="522" r:id="rId33"/>
    <p:sldId id="443" r:id="rId3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304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25" autoAdjust="0"/>
    <p:restoredTop sz="87462" autoAdjust="0"/>
  </p:normalViewPr>
  <p:slideViewPr>
    <p:cSldViewPr snapToGrid="0">
      <p:cViewPr>
        <p:scale>
          <a:sx n="100" d="100"/>
          <a:sy n="100" d="100"/>
        </p:scale>
        <p:origin x="114" y="438"/>
      </p:cViewPr>
      <p:guideLst/>
    </p:cSldViewPr>
  </p:slideViewPr>
  <p:outlineViewPr>
    <p:cViewPr>
      <p:scale>
        <a:sx n="33" d="100"/>
        <a:sy n="33" d="100"/>
      </p:scale>
      <p:origin x="0" y="-462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9EEFE3C-2D75-4B78-A43E-F0706C7A8981}" type="datetimeFigureOut">
              <a:rPr lang="en-US" smtClean="0"/>
              <a:t>8/16/2021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749B0F8-B856-4749-BED7-D3CD4A0E3026}" type="slidenum">
              <a:rPr lang="en-US" smtClean="0"/>
              <a:t>‹#›</a:t>
            </a:fld>
            <a:endParaRPr lang="en-US"/>
          </a:p>
        </p:txBody>
      </p:sp>
    </p:spTree>
    <p:extLst>
      <p:ext uri="{BB962C8B-B14F-4D97-AF65-F5344CB8AC3E}">
        <p14:creationId xmlns:p14="http://schemas.microsoft.com/office/powerpoint/2010/main" val="36714866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1CD6E8B-C974-4436-B294-C7BC11C06BEE}" type="slidenum">
              <a:rPr lang="en-US" smtClean="0"/>
              <a:pPr/>
              <a:t>1</a:t>
            </a:fld>
            <a:endParaRPr lang="en-US"/>
          </a:p>
        </p:txBody>
      </p:sp>
    </p:spTree>
    <p:extLst>
      <p:ext uri="{BB962C8B-B14F-4D97-AF65-F5344CB8AC3E}">
        <p14:creationId xmlns:p14="http://schemas.microsoft.com/office/powerpoint/2010/main" val="28157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Mt 11:19 "The Son of Man came eating and drinking, and they say, 'Look, a glutton and a winebibber, a friend of tax collectors and sinners!' But wisdom is justified by her children."</a:t>
            </a:r>
            <a:endParaRPr lang="en-US" dirty="0"/>
          </a:p>
        </p:txBody>
      </p:sp>
      <p:sp>
        <p:nvSpPr>
          <p:cNvPr id="4" name="Slide Number Placeholder 3"/>
          <p:cNvSpPr>
            <a:spLocks noGrp="1"/>
          </p:cNvSpPr>
          <p:nvPr>
            <p:ph type="sldNum" sz="quarter" idx="10"/>
          </p:nvPr>
        </p:nvSpPr>
        <p:spPr/>
        <p:txBody>
          <a:bodyPr/>
          <a:lstStyle/>
          <a:p>
            <a:fld id="{5749B0F8-B856-4749-BED7-D3CD4A0E3026}" type="slidenum">
              <a:rPr lang="en-US" smtClean="0"/>
              <a:t>10</a:t>
            </a:fld>
            <a:endParaRPr lang="en-US"/>
          </a:p>
        </p:txBody>
      </p:sp>
    </p:spTree>
    <p:extLst>
      <p:ext uri="{BB962C8B-B14F-4D97-AF65-F5344CB8AC3E}">
        <p14:creationId xmlns:p14="http://schemas.microsoft.com/office/powerpoint/2010/main" val="20457724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Mt 11:19 "The Son of Man came eating and drinking, and they say, 'Look, a glutton and a winebibber, a friend of tax collectors and sinners!' But wisdom is justified by her children."</a:t>
            </a:r>
            <a:endParaRPr lang="en-US" dirty="0"/>
          </a:p>
        </p:txBody>
      </p:sp>
      <p:sp>
        <p:nvSpPr>
          <p:cNvPr id="4" name="Slide Number Placeholder 3"/>
          <p:cNvSpPr>
            <a:spLocks noGrp="1"/>
          </p:cNvSpPr>
          <p:nvPr>
            <p:ph type="sldNum" sz="quarter" idx="10"/>
          </p:nvPr>
        </p:nvSpPr>
        <p:spPr/>
        <p:txBody>
          <a:bodyPr/>
          <a:lstStyle/>
          <a:p>
            <a:fld id="{5749B0F8-B856-4749-BED7-D3CD4A0E3026}" type="slidenum">
              <a:rPr lang="en-US" smtClean="0"/>
              <a:t>11</a:t>
            </a:fld>
            <a:endParaRPr lang="en-US"/>
          </a:p>
        </p:txBody>
      </p:sp>
    </p:spTree>
    <p:extLst>
      <p:ext uri="{BB962C8B-B14F-4D97-AF65-F5344CB8AC3E}">
        <p14:creationId xmlns:p14="http://schemas.microsoft.com/office/powerpoint/2010/main" val="27526057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749B0F8-B856-4749-BED7-D3CD4A0E3026}" type="slidenum">
              <a:rPr lang="en-US" smtClean="0"/>
              <a:t>12</a:t>
            </a:fld>
            <a:endParaRPr lang="en-US"/>
          </a:p>
        </p:txBody>
      </p:sp>
    </p:spTree>
    <p:extLst>
      <p:ext uri="{BB962C8B-B14F-4D97-AF65-F5344CB8AC3E}">
        <p14:creationId xmlns:p14="http://schemas.microsoft.com/office/powerpoint/2010/main" val="205737147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Php</a:t>
            </a:r>
            <a:r>
              <a:rPr lang="en-US" dirty="0" smtClean="0"/>
              <a:t> 2:3 Let nothing be done through selfish ambition or conceit, but in lowliness of mind let each esteem others better than himself. 4 Let each of you look out not only for his own interests, but also for the interests of others.</a:t>
            </a:r>
            <a:r>
              <a:rPr lang="en-US" baseline="0" dirty="0" smtClean="0"/>
              <a:t> </a:t>
            </a:r>
            <a:r>
              <a:rPr lang="en-US" dirty="0" smtClean="0"/>
              <a:t>5 Let this mind be in you which was also in Christ Jesus, 6 who, being in the form of God, did not consider it robbery to be equal with God, 7 but made Himself of no reputation, taking the form of a bondservant, and coming in the likeness of men. 8 And being found in appearance as a man, He humbled Himself and became obedient to the point of death, even the death of the cross.</a:t>
            </a:r>
            <a:endParaRPr lang="en-US" dirty="0"/>
          </a:p>
        </p:txBody>
      </p:sp>
      <p:sp>
        <p:nvSpPr>
          <p:cNvPr id="4" name="Slide Number Placeholder 3"/>
          <p:cNvSpPr>
            <a:spLocks noGrp="1"/>
          </p:cNvSpPr>
          <p:nvPr>
            <p:ph type="sldNum" sz="quarter" idx="5"/>
          </p:nvPr>
        </p:nvSpPr>
        <p:spPr/>
        <p:txBody>
          <a:bodyPr/>
          <a:lstStyle/>
          <a:p>
            <a:fld id="{5749B0F8-B856-4749-BED7-D3CD4A0E3026}" type="slidenum">
              <a:rPr lang="en-US" smtClean="0"/>
              <a:t>13</a:t>
            </a:fld>
            <a:endParaRPr lang="en-US"/>
          </a:p>
        </p:txBody>
      </p:sp>
    </p:spTree>
    <p:extLst>
      <p:ext uri="{BB962C8B-B14F-4D97-AF65-F5344CB8AC3E}">
        <p14:creationId xmlns:p14="http://schemas.microsoft.com/office/powerpoint/2010/main" val="51872803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749B0F8-B856-4749-BED7-D3CD4A0E3026}" type="slidenum">
              <a:rPr lang="en-US" smtClean="0"/>
              <a:t>14</a:t>
            </a:fld>
            <a:endParaRPr lang="en-US"/>
          </a:p>
        </p:txBody>
      </p:sp>
    </p:spTree>
    <p:extLst>
      <p:ext uri="{BB962C8B-B14F-4D97-AF65-F5344CB8AC3E}">
        <p14:creationId xmlns:p14="http://schemas.microsoft.com/office/powerpoint/2010/main" val="220393395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Php</a:t>
            </a:r>
            <a:r>
              <a:rPr lang="en-US" dirty="0" smtClean="0"/>
              <a:t> 2:3 Let nothing be done through selfish ambition or conceit, but in lowliness of mind let each esteem others better than himself. 4 Let each of you look out not only for his own interests, but also for the interests of others.</a:t>
            </a:r>
            <a:r>
              <a:rPr lang="en-US" baseline="0" dirty="0" smtClean="0"/>
              <a:t> </a:t>
            </a:r>
            <a:r>
              <a:rPr lang="en-US" dirty="0" smtClean="0"/>
              <a:t>5 Let this mind be in you which was also in Christ Jesus, 6 who, being in the form of God, did not consider it robbery to be equal with God, 7 but made Himself of no reputation, taking the form of a bondservant, and coming in the likeness of men. 8 And being found in appearance as a man, He humbled Himself and became obedient to the point of death, even the death of the cross.</a:t>
            </a:r>
            <a:endParaRPr lang="en-US" dirty="0"/>
          </a:p>
        </p:txBody>
      </p:sp>
      <p:sp>
        <p:nvSpPr>
          <p:cNvPr id="4" name="Slide Number Placeholder 3"/>
          <p:cNvSpPr>
            <a:spLocks noGrp="1"/>
          </p:cNvSpPr>
          <p:nvPr>
            <p:ph type="sldNum" sz="quarter" idx="5"/>
          </p:nvPr>
        </p:nvSpPr>
        <p:spPr/>
        <p:txBody>
          <a:bodyPr/>
          <a:lstStyle/>
          <a:p>
            <a:fld id="{5749B0F8-B856-4749-BED7-D3CD4A0E3026}" type="slidenum">
              <a:rPr lang="en-US" smtClean="0"/>
              <a:t>15</a:t>
            </a:fld>
            <a:endParaRPr lang="en-US"/>
          </a:p>
        </p:txBody>
      </p:sp>
    </p:spTree>
    <p:extLst>
      <p:ext uri="{BB962C8B-B14F-4D97-AF65-F5344CB8AC3E}">
        <p14:creationId xmlns:p14="http://schemas.microsoft.com/office/powerpoint/2010/main" val="62457048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Php</a:t>
            </a:r>
            <a:r>
              <a:rPr lang="en-US" dirty="0" smtClean="0"/>
              <a:t> 2:3 Let nothing be done through selfish ambition or conceit, but in lowliness of mind let each esteem others better than himself. 4 Let each of you look out not only for his own interests, but also for the interests of others.</a:t>
            </a:r>
            <a:r>
              <a:rPr lang="en-US" baseline="0" dirty="0" smtClean="0"/>
              <a:t> </a:t>
            </a:r>
            <a:r>
              <a:rPr lang="en-US" dirty="0" smtClean="0"/>
              <a:t>5 Let this mind be in you which was also in Christ Jesus, 6 who, being in the form of God, did not consider it robbery to be equal with God, 7 but made Himself of no reputation, taking the form of a bondservant, and coming in the likeness of men. 8 And being found in appearance as a man, He humbled Himself and became obedient to the point of death, even the death of the cross.</a:t>
            </a:r>
            <a:endParaRPr lang="en-US" dirty="0"/>
          </a:p>
        </p:txBody>
      </p:sp>
      <p:sp>
        <p:nvSpPr>
          <p:cNvPr id="4" name="Slide Number Placeholder 3"/>
          <p:cNvSpPr>
            <a:spLocks noGrp="1"/>
          </p:cNvSpPr>
          <p:nvPr>
            <p:ph type="sldNum" sz="quarter" idx="5"/>
          </p:nvPr>
        </p:nvSpPr>
        <p:spPr/>
        <p:txBody>
          <a:bodyPr/>
          <a:lstStyle/>
          <a:p>
            <a:fld id="{5749B0F8-B856-4749-BED7-D3CD4A0E3026}" type="slidenum">
              <a:rPr lang="en-US" smtClean="0"/>
              <a:t>16</a:t>
            </a:fld>
            <a:endParaRPr lang="en-US"/>
          </a:p>
        </p:txBody>
      </p:sp>
    </p:spTree>
    <p:extLst>
      <p:ext uri="{BB962C8B-B14F-4D97-AF65-F5344CB8AC3E}">
        <p14:creationId xmlns:p14="http://schemas.microsoft.com/office/powerpoint/2010/main" val="185997375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Php</a:t>
            </a:r>
            <a:r>
              <a:rPr lang="en-US" dirty="0" smtClean="0"/>
              <a:t> 2:3 Let nothing be done through selfish ambition or conceit, but in lowliness of mind let each esteem others better than himself. 4 Let each of you look out not only for his own interests, but also for the interests of others.</a:t>
            </a:r>
            <a:r>
              <a:rPr lang="en-US" baseline="0" dirty="0" smtClean="0"/>
              <a:t> </a:t>
            </a:r>
            <a:r>
              <a:rPr lang="en-US" dirty="0" smtClean="0"/>
              <a:t>5 Let this mind be in you which was also in Christ Jesus, 6 who, being in the form of God, did not consider it robbery to be equal with God, 7 but made Himself of no reputation, taking the form of a bondservant, and coming in the likeness of men. 8 And being found in appearance as a man, He humbled Himself and became obedient to the point of death, even the death of the cross.</a:t>
            </a:r>
            <a:endParaRPr lang="en-US" dirty="0"/>
          </a:p>
        </p:txBody>
      </p:sp>
      <p:sp>
        <p:nvSpPr>
          <p:cNvPr id="4" name="Slide Number Placeholder 3"/>
          <p:cNvSpPr>
            <a:spLocks noGrp="1"/>
          </p:cNvSpPr>
          <p:nvPr>
            <p:ph type="sldNum" sz="quarter" idx="5"/>
          </p:nvPr>
        </p:nvSpPr>
        <p:spPr/>
        <p:txBody>
          <a:bodyPr/>
          <a:lstStyle/>
          <a:p>
            <a:fld id="{5749B0F8-B856-4749-BED7-D3CD4A0E3026}" type="slidenum">
              <a:rPr lang="en-US" smtClean="0"/>
              <a:t>17</a:t>
            </a:fld>
            <a:endParaRPr lang="en-US"/>
          </a:p>
        </p:txBody>
      </p:sp>
    </p:spTree>
    <p:extLst>
      <p:ext uri="{BB962C8B-B14F-4D97-AF65-F5344CB8AC3E}">
        <p14:creationId xmlns:p14="http://schemas.microsoft.com/office/powerpoint/2010/main" val="71018247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Php</a:t>
            </a:r>
            <a:r>
              <a:rPr lang="en-US" dirty="0" smtClean="0"/>
              <a:t> 2:3 Let nothing be done through selfish ambition or conceit, but in lowliness of mind let each esteem others better than himself. 4 Let each of you look out not only for his own interests, but also for the interests of others.</a:t>
            </a:r>
            <a:r>
              <a:rPr lang="en-US" baseline="0" dirty="0" smtClean="0"/>
              <a:t> </a:t>
            </a:r>
            <a:r>
              <a:rPr lang="en-US" dirty="0" smtClean="0"/>
              <a:t>5 Let this mind be in you which was also in Christ Jesus, 6 who, being in the form of God, did not consider it robbery to be equal with God, 7 but made Himself of no reputation, taking the form of a bondservant, and coming in the likeness of men. 8 And being found in appearance as a man, He humbled Himself and became obedient to the point of death, even the death of the cross.</a:t>
            </a:r>
            <a:endParaRPr lang="en-US" dirty="0"/>
          </a:p>
        </p:txBody>
      </p:sp>
      <p:sp>
        <p:nvSpPr>
          <p:cNvPr id="4" name="Slide Number Placeholder 3"/>
          <p:cNvSpPr>
            <a:spLocks noGrp="1"/>
          </p:cNvSpPr>
          <p:nvPr>
            <p:ph type="sldNum" sz="quarter" idx="5"/>
          </p:nvPr>
        </p:nvSpPr>
        <p:spPr/>
        <p:txBody>
          <a:bodyPr/>
          <a:lstStyle/>
          <a:p>
            <a:fld id="{5749B0F8-B856-4749-BED7-D3CD4A0E3026}" type="slidenum">
              <a:rPr lang="en-US" smtClean="0"/>
              <a:t>18</a:t>
            </a:fld>
            <a:endParaRPr lang="en-US"/>
          </a:p>
        </p:txBody>
      </p:sp>
    </p:spTree>
    <p:extLst>
      <p:ext uri="{BB962C8B-B14F-4D97-AF65-F5344CB8AC3E}">
        <p14:creationId xmlns:p14="http://schemas.microsoft.com/office/powerpoint/2010/main" val="229003165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Ge 4:3 ¶ And in the process of time it came to pass that Cain brought an offering of the fruit of the ground to the LORD. 4 Abel also brought of the firstborn of his flock and of their fat. And the LORD respected Abel and his offering, 5 but He did not respect Cain and his offering. And Cain was very angry, and his countenance fell. 6 ¶ So the LORD said to Cain, "Why are you angry? And why has your countenance fallen?  7 "If you do well, will you not be accepted? And if you do not do well, sin lies at the door. And its desire is for you, but you should rule over it." 8 ¶ Now Cain talked with Abel his brother; and it came to pass, when they were in the field, that Cain rose up against Abel his brother and killed him.</a:t>
            </a:r>
          </a:p>
          <a:p>
            <a:endParaRPr lang="en-US" dirty="0" smtClean="0"/>
          </a:p>
          <a:p>
            <a:r>
              <a:rPr lang="en-US" dirty="0" smtClean="0"/>
              <a:t>Jas 3:14 But if you have bitter envy and self-seeking in your hearts, do not boast and lie against the truth.</a:t>
            </a:r>
            <a:endParaRPr lang="en-US" dirty="0"/>
          </a:p>
        </p:txBody>
      </p:sp>
      <p:sp>
        <p:nvSpPr>
          <p:cNvPr id="4" name="Slide Number Placeholder 3"/>
          <p:cNvSpPr>
            <a:spLocks noGrp="1"/>
          </p:cNvSpPr>
          <p:nvPr>
            <p:ph type="sldNum" sz="quarter" idx="5"/>
          </p:nvPr>
        </p:nvSpPr>
        <p:spPr/>
        <p:txBody>
          <a:bodyPr/>
          <a:lstStyle/>
          <a:p>
            <a:fld id="{5749B0F8-B856-4749-BED7-D3CD4A0E3026}" type="slidenum">
              <a:rPr lang="en-US" smtClean="0"/>
              <a:t>19</a:t>
            </a:fld>
            <a:endParaRPr lang="en-US"/>
          </a:p>
        </p:txBody>
      </p:sp>
    </p:spTree>
    <p:extLst>
      <p:ext uri="{BB962C8B-B14F-4D97-AF65-F5344CB8AC3E}">
        <p14:creationId xmlns:p14="http://schemas.microsoft.com/office/powerpoint/2010/main" val="17292822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600" b="0" i="0" dirty="0" smtClean="0">
              <a:solidFill>
                <a:srgbClr val="000000"/>
              </a:solidFill>
              <a:effectLst/>
              <a:latin typeface="system-ui"/>
            </a:endParaRPr>
          </a:p>
        </p:txBody>
      </p:sp>
      <p:sp>
        <p:nvSpPr>
          <p:cNvPr id="4" name="Slide Number Placeholder 3"/>
          <p:cNvSpPr>
            <a:spLocks noGrp="1"/>
          </p:cNvSpPr>
          <p:nvPr>
            <p:ph type="sldNum" sz="quarter" idx="5"/>
          </p:nvPr>
        </p:nvSpPr>
        <p:spPr/>
        <p:txBody>
          <a:bodyPr/>
          <a:lstStyle/>
          <a:p>
            <a:fld id="{5749B0F8-B856-4749-BED7-D3CD4A0E3026}" type="slidenum">
              <a:rPr lang="en-US" smtClean="0"/>
              <a:t>2</a:t>
            </a:fld>
            <a:endParaRPr lang="en-US"/>
          </a:p>
        </p:txBody>
      </p:sp>
    </p:spTree>
    <p:extLst>
      <p:ext uri="{BB962C8B-B14F-4D97-AF65-F5344CB8AC3E}">
        <p14:creationId xmlns:p14="http://schemas.microsoft.com/office/powerpoint/2010/main" val="84081009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749B0F8-B856-4749-BED7-D3CD4A0E3026}" type="slidenum">
              <a:rPr lang="en-US" smtClean="0"/>
              <a:t>20</a:t>
            </a:fld>
            <a:endParaRPr lang="en-US"/>
          </a:p>
        </p:txBody>
      </p:sp>
    </p:spTree>
    <p:extLst>
      <p:ext uri="{BB962C8B-B14F-4D97-AF65-F5344CB8AC3E}">
        <p14:creationId xmlns:p14="http://schemas.microsoft.com/office/powerpoint/2010/main" val="86246427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Da 4:30 The king spoke, saying, "Is not this great Babylon, that I have built for a royal dwelling by my mighty power and for the honor of my majesty?" 31 While the word was still in the king's mouth, a voice fell from heaven: "King Nebuchadnezzar, to you it is spoken: the kingdom has departed from you! 32 And they shall drive you from men, and your dwelling shall be with the beasts of the field. They shall make you eat grass like oxen; and seven times shall pass over you, until you know that the Most High rules in the kingdom of men, and gives it to whomever He chooses."</a:t>
            </a:r>
            <a:endParaRPr lang="en-US" dirty="0"/>
          </a:p>
        </p:txBody>
      </p:sp>
      <p:sp>
        <p:nvSpPr>
          <p:cNvPr id="4" name="Slide Number Placeholder 3"/>
          <p:cNvSpPr>
            <a:spLocks noGrp="1"/>
          </p:cNvSpPr>
          <p:nvPr>
            <p:ph type="sldNum" sz="quarter" idx="5"/>
          </p:nvPr>
        </p:nvSpPr>
        <p:spPr/>
        <p:txBody>
          <a:bodyPr/>
          <a:lstStyle/>
          <a:p>
            <a:fld id="{5749B0F8-B856-4749-BED7-D3CD4A0E3026}" type="slidenum">
              <a:rPr lang="en-US" smtClean="0"/>
              <a:t>21</a:t>
            </a:fld>
            <a:endParaRPr lang="en-US"/>
          </a:p>
        </p:txBody>
      </p:sp>
    </p:spTree>
    <p:extLst>
      <p:ext uri="{BB962C8B-B14F-4D97-AF65-F5344CB8AC3E}">
        <p14:creationId xmlns:p14="http://schemas.microsoft.com/office/powerpoint/2010/main" val="197280416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1Co 13:4 ¶ Love suffers long and is kind; love does not envy; love does not parade itself, is not puffed up; 5 does not behave rudely, does not seek its own, is not provoked, thinks no evil; 6 does not rejoice in iniquity, but rejoices in the truth; 7 bears all things, believes all things, hopes all things, endures all things.</a:t>
            </a:r>
          </a:p>
          <a:p>
            <a:endParaRPr lang="en-US" dirty="0" smtClean="0"/>
          </a:p>
          <a:p>
            <a:r>
              <a:rPr lang="en-US" dirty="0" smtClean="0"/>
              <a:t>Jas 4:13 Come now, you who say, "Today or tomorrow we will go to such and such a city, spend a year there, buy and sell, and make a profit"; 14 whereas you do not know what will happen tomorrow. For what is your life? It is even a vapor that appears for a little time and then vanishes away. 15 Instead you ought to say, "If the Lord wills, we shall live and do this or that." 16 But now you boast in your arrogance. All such boasting is evil.</a:t>
            </a:r>
            <a:endParaRPr lang="en-US" dirty="0"/>
          </a:p>
        </p:txBody>
      </p:sp>
      <p:sp>
        <p:nvSpPr>
          <p:cNvPr id="4" name="Slide Number Placeholder 3"/>
          <p:cNvSpPr>
            <a:spLocks noGrp="1"/>
          </p:cNvSpPr>
          <p:nvPr>
            <p:ph type="sldNum" sz="quarter" idx="5"/>
          </p:nvPr>
        </p:nvSpPr>
        <p:spPr/>
        <p:txBody>
          <a:bodyPr/>
          <a:lstStyle/>
          <a:p>
            <a:fld id="{5749B0F8-B856-4749-BED7-D3CD4A0E3026}" type="slidenum">
              <a:rPr lang="en-US" smtClean="0"/>
              <a:t>22</a:t>
            </a:fld>
            <a:endParaRPr lang="en-US"/>
          </a:p>
        </p:txBody>
      </p:sp>
    </p:spTree>
    <p:extLst>
      <p:ext uri="{BB962C8B-B14F-4D97-AF65-F5344CB8AC3E}">
        <p14:creationId xmlns:p14="http://schemas.microsoft.com/office/powerpoint/2010/main" val="344369623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1Co 13:4 ¶ Love suffers long and is kind; love does not envy; love does not parade itself, is not puffed up; 5 does not behave rudely, does not seek its own, is not provoked, thinks no evil; 6 does not rejoice in iniquity, but rejoices in the truth; 7 bears all things, believes all things, hopes all things, endures all things.</a:t>
            </a:r>
            <a:endParaRPr lang="en-US" dirty="0"/>
          </a:p>
        </p:txBody>
      </p:sp>
      <p:sp>
        <p:nvSpPr>
          <p:cNvPr id="4" name="Slide Number Placeholder 3"/>
          <p:cNvSpPr>
            <a:spLocks noGrp="1"/>
          </p:cNvSpPr>
          <p:nvPr>
            <p:ph type="sldNum" sz="quarter" idx="5"/>
          </p:nvPr>
        </p:nvSpPr>
        <p:spPr/>
        <p:txBody>
          <a:bodyPr/>
          <a:lstStyle/>
          <a:p>
            <a:fld id="{5749B0F8-B856-4749-BED7-D3CD4A0E3026}" type="slidenum">
              <a:rPr lang="en-US" smtClean="0"/>
              <a:t>23</a:t>
            </a:fld>
            <a:endParaRPr lang="en-US"/>
          </a:p>
        </p:txBody>
      </p:sp>
    </p:spTree>
    <p:extLst>
      <p:ext uri="{BB962C8B-B14F-4D97-AF65-F5344CB8AC3E}">
        <p14:creationId xmlns:p14="http://schemas.microsoft.com/office/powerpoint/2010/main" val="381945340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Tit 3:9 ¶ But avoid foolish disputes, genealogies, contentions, and strivings about the law; for they are unprofitable and useless.</a:t>
            </a:r>
          </a:p>
          <a:p>
            <a:r>
              <a:rPr lang="en-US" dirty="0" smtClean="0"/>
              <a:t>1Ti 1:4; 2Ti 2:14,23; Tit 1:14</a:t>
            </a:r>
          </a:p>
          <a:p>
            <a:r>
              <a:rPr lang="en-US" dirty="0" smtClean="0"/>
              <a:t> 10 Reject a divisive man after the first and second admonition,</a:t>
            </a:r>
            <a:endParaRPr lang="en-US" dirty="0"/>
          </a:p>
        </p:txBody>
      </p:sp>
      <p:sp>
        <p:nvSpPr>
          <p:cNvPr id="4" name="Slide Number Placeholder 3"/>
          <p:cNvSpPr>
            <a:spLocks noGrp="1"/>
          </p:cNvSpPr>
          <p:nvPr>
            <p:ph type="sldNum" sz="quarter" idx="5"/>
          </p:nvPr>
        </p:nvSpPr>
        <p:spPr/>
        <p:txBody>
          <a:bodyPr/>
          <a:lstStyle/>
          <a:p>
            <a:fld id="{5749B0F8-B856-4749-BED7-D3CD4A0E3026}" type="slidenum">
              <a:rPr lang="en-US" smtClean="0"/>
              <a:t>24</a:t>
            </a:fld>
            <a:endParaRPr lang="en-US"/>
          </a:p>
        </p:txBody>
      </p:sp>
    </p:spTree>
    <p:extLst>
      <p:ext uri="{BB962C8B-B14F-4D97-AF65-F5344CB8AC3E}">
        <p14:creationId xmlns:p14="http://schemas.microsoft.com/office/powerpoint/2010/main" val="276482344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749B0F8-B856-4749-BED7-D3CD4A0E3026}" type="slidenum">
              <a:rPr lang="en-US" smtClean="0"/>
              <a:t>25</a:t>
            </a:fld>
            <a:endParaRPr lang="en-US"/>
          </a:p>
        </p:txBody>
      </p:sp>
    </p:spTree>
    <p:extLst>
      <p:ext uri="{BB962C8B-B14F-4D97-AF65-F5344CB8AC3E}">
        <p14:creationId xmlns:p14="http://schemas.microsoft.com/office/powerpoint/2010/main" val="66023239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749B0F8-B856-4749-BED7-D3CD4A0E3026}" type="slidenum">
              <a:rPr lang="en-US" smtClean="0"/>
              <a:t>26</a:t>
            </a:fld>
            <a:endParaRPr lang="en-US"/>
          </a:p>
        </p:txBody>
      </p:sp>
    </p:spTree>
    <p:extLst>
      <p:ext uri="{BB962C8B-B14F-4D97-AF65-F5344CB8AC3E}">
        <p14:creationId xmlns:p14="http://schemas.microsoft.com/office/powerpoint/2010/main" val="339017735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749B0F8-B856-4749-BED7-D3CD4A0E3026}" type="slidenum">
              <a:rPr lang="en-US" smtClean="0"/>
              <a:t>27</a:t>
            </a:fld>
            <a:endParaRPr lang="en-US"/>
          </a:p>
        </p:txBody>
      </p:sp>
    </p:spTree>
    <p:extLst>
      <p:ext uri="{BB962C8B-B14F-4D97-AF65-F5344CB8AC3E}">
        <p14:creationId xmlns:p14="http://schemas.microsoft.com/office/powerpoint/2010/main" val="164420769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i="1" kern="1200" dirty="0" smtClean="0">
                <a:solidFill>
                  <a:schemeClr val="tx1"/>
                </a:solidFill>
                <a:effectLst/>
                <a:latin typeface="+mn-lt"/>
                <a:ea typeface="+mn-ea"/>
                <a:cs typeface="+mn-cs"/>
              </a:rPr>
              <a:t>Galatians 6:7 Do not be deceived, God is not mocked; for whatever a man sows, that he will also reap</a:t>
            </a:r>
            <a:r>
              <a:rPr lang="en-US" sz="1200" kern="1200" dirty="0" smtClean="0">
                <a:solidFill>
                  <a:schemeClr val="tx1"/>
                </a:solidFill>
                <a:effectLst/>
                <a:latin typeface="+mn-lt"/>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1 Corinthians 15:33 </a:t>
            </a:r>
            <a:r>
              <a:rPr lang="en-US" sz="1200" i="1" kern="1200" dirty="0" smtClean="0">
                <a:solidFill>
                  <a:schemeClr val="tx1"/>
                </a:solidFill>
                <a:effectLst/>
                <a:latin typeface="+mn-lt"/>
                <a:ea typeface="+mn-ea"/>
                <a:cs typeface="+mn-cs"/>
              </a:rPr>
              <a:t>Do not be deceived: "Evil company corrupts good habits."</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1 Corinthians 6:9 </a:t>
            </a:r>
            <a:r>
              <a:rPr lang="en-US" sz="1200" i="1" kern="1200" dirty="0" smtClean="0">
                <a:solidFill>
                  <a:schemeClr val="tx1"/>
                </a:solidFill>
                <a:effectLst/>
                <a:latin typeface="+mn-lt"/>
                <a:ea typeface="+mn-ea"/>
                <a:cs typeface="+mn-cs"/>
              </a:rPr>
              <a:t>Do you not know that the unrighteous will not inherit the kingdom of God? Do not be deceived. Neither fornicators, nor idolaters, nor adulterers, nor homosexuals, nor sodomites, nor thieves, nor [the] covetous, nor drunkards, nor revilers, nor swindlers, shall inherit the kingdom of God</a:t>
            </a:r>
            <a:r>
              <a:rPr lang="en-US" sz="1200" kern="1200" dirty="0" smtClean="0">
                <a:solidFill>
                  <a:schemeClr val="tx1"/>
                </a:solidFill>
                <a:effectLst/>
                <a:latin typeface="+mn-lt"/>
                <a:ea typeface="+mn-ea"/>
                <a:cs typeface="+mn-cs"/>
              </a:rPr>
              <a:t>.</a:t>
            </a:r>
            <a:endParaRPr lang="en-US" dirty="0"/>
          </a:p>
        </p:txBody>
      </p:sp>
      <p:sp>
        <p:nvSpPr>
          <p:cNvPr id="4" name="Slide Number Placeholder 3"/>
          <p:cNvSpPr>
            <a:spLocks noGrp="1"/>
          </p:cNvSpPr>
          <p:nvPr>
            <p:ph type="sldNum" sz="quarter" idx="5"/>
          </p:nvPr>
        </p:nvSpPr>
        <p:spPr/>
        <p:txBody>
          <a:bodyPr/>
          <a:lstStyle/>
          <a:p>
            <a:fld id="{5749B0F8-B856-4749-BED7-D3CD4A0E3026}" type="slidenum">
              <a:rPr lang="en-US" smtClean="0"/>
              <a:t>29</a:t>
            </a:fld>
            <a:endParaRPr lang="en-US"/>
          </a:p>
        </p:txBody>
      </p:sp>
    </p:spTree>
    <p:extLst>
      <p:ext uri="{BB962C8B-B14F-4D97-AF65-F5344CB8AC3E}">
        <p14:creationId xmlns:p14="http://schemas.microsoft.com/office/powerpoint/2010/main" val="362040747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i="1" kern="1200" dirty="0" err="1" smtClean="0">
                <a:solidFill>
                  <a:schemeClr val="tx1"/>
                </a:solidFill>
                <a:effectLst/>
                <a:latin typeface="+mn-lt"/>
                <a:ea typeface="+mn-ea"/>
                <a:cs typeface="+mn-cs"/>
              </a:rPr>
              <a:t>Mr</a:t>
            </a:r>
            <a:r>
              <a:rPr lang="en-US" sz="1200" i="1" kern="1200" dirty="0" smtClean="0">
                <a:solidFill>
                  <a:schemeClr val="tx1"/>
                </a:solidFill>
                <a:effectLst/>
                <a:latin typeface="+mn-lt"/>
                <a:ea typeface="+mn-ea"/>
                <a:cs typeface="+mn-cs"/>
              </a:rPr>
              <a:t> 4:15 "And these are the ones by the wayside where the word is sown. When they hear, Satan comes immediately and takes away the word that was sown in their hearts.</a:t>
            </a:r>
            <a:endParaRPr lang="en-US" dirty="0"/>
          </a:p>
        </p:txBody>
      </p:sp>
      <p:sp>
        <p:nvSpPr>
          <p:cNvPr id="4" name="Slide Number Placeholder 3"/>
          <p:cNvSpPr>
            <a:spLocks noGrp="1"/>
          </p:cNvSpPr>
          <p:nvPr>
            <p:ph type="sldNum" sz="quarter" idx="5"/>
          </p:nvPr>
        </p:nvSpPr>
        <p:spPr/>
        <p:txBody>
          <a:bodyPr/>
          <a:lstStyle/>
          <a:p>
            <a:fld id="{5749B0F8-B856-4749-BED7-D3CD4A0E3026}" type="slidenum">
              <a:rPr lang="en-US" smtClean="0"/>
              <a:t>30</a:t>
            </a:fld>
            <a:endParaRPr lang="en-US"/>
          </a:p>
        </p:txBody>
      </p:sp>
    </p:spTree>
    <p:extLst>
      <p:ext uri="{BB962C8B-B14F-4D97-AF65-F5344CB8AC3E}">
        <p14:creationId xmlns:p14="http://schemas.microsoft.com/office/powerpoint/2010/main" val="42149222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600" b="0" i="0" dirty="0" smtClean="0">
              <a:solidFill>
                <a:srgbClr val="000000"/>
              </a:solidFill>
              <a:effectLst/>
              <a:latin typeface="system-ui"/>
            </a:endParaRPr>
          </a:p>
        </p:txBody>
      </p:sp>
      <p:sp>
        <p:nvSpPr>
          <p:cNvPr id="4" name="Slide Number Placeholder 3"/>
          <p:cNvSpPr>
            <a:spLocks noGrp="1"/>
          </p:cNvSpPr>
          <p:nvPr>
            <p:ph type="sldNum" sz="quarter" idx="5"/>
          </p:nvPr>
        </p:nvSpPr>
        <p:spPr/>
        <p:txBody>
          <a:bodyPr/>
          <a:lstStyle/>
          <a:p>
            <a:fld id="{5749B0F8-B856-4749-BED7-D3CD4A0E3026}" type="slidenum">
              <a:rPr lang="en-US" smtClean="0"/>
              <a:t>3</a:t>
            </a:fld>
            <a:endParaRPr lang="en-US"/>
          </a:p>
        </p:txBody>
      </p:sp>
    </p:spTree>
    <p:extLst>
      <p:ext uri="{BB962C8B-B14F-4D97-AF65-F5344CB8AC3E}">
        <p14:creationId xmlns:p14="http://schemas.microsoft.com/office/powerpoint/2010/main" val="47867294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i="1" kern="1200" dirty="0" err="1" smtClean="0">
                <a:solidFill>
                  <a:schemeClr val="tx1"/>
                </a:solidFill>
                <a:effectLst/>
                <a:latin typeface="+mn-lt"/>
                <a:ea typeface="+mn-ea"/>
                <a:cs typeface="+mn-cs"/>
              </a:rPr>
              <a:t>Mr</a:t>
            </a:r>
            <a:r>
              <a:rPr lang="en-US" sz="1200" i="1" kern="1200" dirty="0" smtClean="0">
                <a:solidFill>
                  <a:schemeClr val="tx1"/>
                </a:solidFill>
                <a:effectLst/>
                <a:latin typeface="+mn-lt"/>
                <a:ea typeface="+mn-ea"/>
                <a:cs typeface="+mn-cs"/>
              </a:rPr>
              <a:t> 4:15 "And these are the ones by the wayside where the word is sown. When they hear, Satan comes immediately and takes away the word that was sown in their hearts.</a:t>
            </a:r>
            <a:endParaRPr lang="en-US" dirty="0"/>
          </a:p>
        </p:txBody>
      </p:sp>
      <p:sp>
        <p:nvSpPr>
          <p:cNvPr id="4" name="Slide Number Placeholder 3"/>
          <p:cNvSpPr>
            <a:spLocks noGrp="1"/>
          </p:cNvSpPr>
          <p:nvPr>
            <p:ph type="sldNum" sz="quarter" idx="5"/>
          </p:nvPr>
        </p:nvSpPr>
        <p:spPr/>
        <p:txBody>
          <a:bodyPr/>
          <a:lstStyle/>
          <a:p>
            <a:fld id="{5749B0F8-B856-4749-BED7-D3CD4A0E3026}" type="slidenum">
              <a:rPr lang="en-US" smtClean="0"/>
              <a:t>31</a:t>
            </a:fld>
            <a:endParaRPr lang="en-US"/>
          </a:p>
        </p:txBody>
      </p:sp>
    </p:spTree>
    <p:extLst>
      <p:ext uri="{BB962C8B-B14F-4D97-AF65-F5344CB8AC3E}">
        <p14:creationId xmlns:p14="http://schemas.microsoft.com/office/powerpoint/2010/main" val="89732480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i="1" kern="1200" dirty="0" err="1" smtClean="0">
                <a:solidFill>
                  <a:schemeClr val="tx1"/>
                </a:solidFill>
                <a:effectLst/>
                <a:latin typeface="+mn-lt"/>
                <a:ea typeface="+mn-ea"/>
                <a:cs typeface="+mn-cs"/>
              </a:rPr>
              <a:t>Mr</a:t>
            </a:r>
            <a:r>
              <a:rPr lang="en-US" sz="1200" i="1" kern="1200" dirty="0" smtClean="0">
                <a:solidFill>
                  <a:schemeClr val="tx1"/>
                </a:solidFill>
                <a:effectLst/>
                <a:latin typeface="+mn-lt"/>
                <a:ea typeface="+mn-ea"/>
                <a:cs typeface="+mn-cs"/>
              </a:rPr>
              <a:t> 4:15 "And these are the ones by the wayside where the word is sown. When they hear, Satan comes immediately and takes away the word that was sown in their hearts.</a:t>
            </a:r>
            <a:endParaRPr lang="en-US" dirty="0"/>
          </a:p>
        </p:txBody>
      </p:sp>
      <p:sp>
        <p:nvSpPr>
          <p:cNvPr id="4" name="Slide Number Placeholder 3"/>
          <p:cNvSpPr>
            <a:spLocks noGrp="1"/>
          </p:cNvSpPr>
          <p:nvPr>
            <p:ph type="sldNum" sz="quarter" idx="5"/>
          </p:nvPr>
        </p:nvSpPr>
        <p:spPr/>
        <p:txBody>
          <a:bodyPr/>
          <a:lstStyle/>
          <a:p>
            <a:fld id="{5749B0F8-B856-4749-BED7-D3CD4A0E3026}" type="slidenum">
              <a:rPr lang="en-US" smtClean="0"/>
              <a:t>32</a:t>
            </a:fld>
            <a:endParaRPr lang="en-US"/>
          </a:p>
        </p:txBody>
      </p:sp>
    </p:spTree>
    <p:extLst>
      <p:ext uri="{BB962C8B-B14F-4D97-AF65-F5344CB8AC3E}">
        <p14:creationId xmlns:p14="http://schemas.microsoft.com/office/powerpoint/2010/main" val="49987454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749B0F8-B856-4749-BED7-D3CD4A0E3026}" type="slidenum">
              <a:rPr lang="en-US" smtClean="0"/>
              <a:t>33</a:t>
            </a:fld>
            <a:endParaRPr lang="en-US"/>
          </a:p>
        </p:txBody>
      </p:sp>
    </p:spTree>
    <p:extLst>
      <p:ext uri="{BB962C8B-B14F-4D97-AF65-F5344CB8AC3E}">
        <p14:creationId xmlns:p14="http://schemas.microsoft.com/office/powerpoint/2010/main" val="8137920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600" b="0" i="0" dirty="0" smtClean="0">
              <a:solidFill>
                <a:srgbClr val="000000"/>
              </a:solidFill>
              <a:effectLst/>
              <a:latin typeface="system-ui"/>
            </a:endParaRPr>
          </a:p>
        </p:txBody>
      </p:sp>
      <p:sp>
        <p:nvSpPr>
          <p:cNvPr id="4" name="Slide Number Placeholder 3"/>
          <p:cNvSpPr>
            <a:spLocks noGrp="1"/>
          </p:cNvSpPr>
          <p:nvPr>
            <p:ph type="sldNum" sz="quarter" idx="5"/>
          </p:nvPr>
        </p:nvSpPr>
        <p:spPr/>
        <p:txBody>
          <a:bodyPr/>
          <a:lstStyle/>
          <a:p>
            <a:fld id="{5749B0F8-B856-4749-BED7-D3CD4A0E3026}" type="slidenum">
              <a:rPr lang="en-US" smtClean="0"/>
              <a:t>4</a:t>
            </a:fld>
            <a:endParaRPr lang="en-US"/>
          </a:p>
        </p:txBody>
      </p:sp>
    </p:spTree>
    <p:extLst>
      <p:ext uri="{BB962C8B-B14F-4D97-AF65-F5344CB8AC3E}">
        <p14:creationId xmlns:p14="http://schemas.microsoft.com/office/powerpoint/2010/main" val="37804158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600" b="0" i="0" dirty="0" smtClean="0">
              <a:solidFill>
                <a:srgbClr val="000000"/>
              </a:solidFill>
              <a:effectLst/>
              <a:latin typeface="system-ui"/>
            </a:endParaRPr>
          </a:p>
        </p:txBody>
      </p:sp>
      <p:sp>
        <p:nvSpPr>
          <p:cNvPr id="4" name="Slide Number Placeholder 3"/>
          <p:cNvSpPr>
            <a:spLocks noGrp="1"/>
          </p:cNvSpPr>
          <p:nvPr>
            <p:ph type="sldNum" sz="quarter" idx="5"/>
          </p:nvPr>
        </p:nvSpPr>
        <p:spPr/>
        <p:txBody>
          <a:bodyPr/>
          <a:lstStyle/>
          <a:p>
            <a:fld id="{5749B0F8-B856-4749-BED7-D3CD4A0E3026}" type="slidenum">
              <a:rPr lang="en-US" smtClean="0"/>
              <a:t>5</a:t>
            </a:fld>
            <a:endParaRPr lang="en-US"/>
          </a:p>
        </p:txBody>
      </p:sp>
    </p:spTree>
    <p:extLst>
      <p:ext uri="{BB962C8B-B14F-4D97-AF65-F5344CB8AC3E}">
        <p14:creationId xmlns:p14="http://schemas.microsoft.com/office/powerpoint/2010/main" val="10854892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1CD6E8B-C974-4436-B294-C7BC11C06BEE}" type="slidenum">
              <a:rPr lang="en-US" smtClean="0"/>
              <a:pPr/>
              <a:t>6</a:t>
            </a:fld>
            <a:endParaRPr lang="en-US"/>
          </a:p>
        </p:txBody>
      </p:sp>
    </p:spTree>
    <p:extLst>
      <p:ext uri="{BB962C8B-B14F-4D97-AF65-F5344CB8AC3E}">
        <p14:creationId xmlns:p14="http://schemas.microsoft.com/office/powerpoint/2010/main" val="40300463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B9B43FE-3AC0-40D7-A786-088B6D11CEBB}" type="slidenum">
              <a:rPr lang="en-US" smtClean="0">
                <a:solidFill>
                  <a:srgbClr val="000000"/>
                </a:solidFill>
              </a:rPr>
              <a:pPr/>
              <a:t>7</a:t>
            </a:fld>
            <a:endParaRPr lang="en-US">
              <a:solidFill>
                <a:srgbClr val="000000"/>
              </a:solidFill>
            </a:endParaRPr>
          </a:p>
        </p:txBody>
      </p:sp>
    </p:spTree>
    <p:extLst>
      <p:ext uri="{BB962C8B-B14F-4D97-AF65-F5344CB8AC3E}">
        <p14:creationId xmlns:p14="http://schemas.microsoft.com/office/powerpoint/2010/main" val="10522976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Dream –</a:t>
            </a:r>
            <a:r>
              <a:rPr lang="en-US" baseline="0" dirty="0" smtClean="0"/>
              <a:t> being in </a:t>
            </a:r>
            <a:r>
              <a:rPr lang="en-US" baseline="0" dirty="0" err="1" smtClean="0"/>
              <a:t>spain</a:t>
            </a:r>
            <a:r>
              <a:rPr lang="en-US" baseline="0" dirty="0" smtClean="0"/>
              <a:t>, trying to drive, then people slowly get in car, suddenly they are driving and I am in the back seat, then I am walking without keys, wallet</a:t>
            </a:r>
            <a:endParaRPr lang="en-US" dirty="0"/>
          </a:p>
        </p:txBody>
      </p:sp>
      <p:sp>
        <p:nvSpPr>
          <p:cNvPr id="4" name="Slide Number Placeholder 3"/>
          <p:cNvSpPr>
            <a:spLocks noGrp="1"/>
          </p:cNvSpPr>
          <p:nvPr>
            <p:ph type="sldNum" sz="quarter" idx="10"/>
          </p:nvPr>
        </p:nvSpPr>
        <p:spPr/>
        <p:txBody>
          <a:bodyPr/>
          <a:lstStyle/>
          <a:p>
            <a:fld id="{5749B0F8-B856-4749-BED7-D3CD4A0E3026}" type="slidenum">
              <a:rPr lang="en-US" smtClean="0"/>
              <a:t>8</a:t>
            </a:fld>
            <a:endParaRPr lang="en-US"/>
          </a:p>
        </p:txBody>
      </p:sp>
    </p:spTree>
    <p:extLst>
      <p:ext uri="{BB962C8B-B14F-4D97-AF65-F5344CB8AC3E}">
        <p14:creationId xmlns:p14="http://schemas.microsoft.com/office/powerpoint/2010/main" val="36252748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Mt 11:19 "The Son of Man came eating and drinking, and they say, 'Look, a glutton and a winebibber, a friend of tax collectors and sinners!' But wisdom is justified by her children."</a:t>
            </a:r>
            <a:endParaRPr lang="en-US" dirty="0"/>
          </a:p>
        </p:txBody>
      </p:sp>
      <p:sp>
        <p:nvSpPr>
          <p:cNvPr id="4" name="Slide Number Placeholder 3"/>
          <p:cNvSpPr>
            <a:spLocks noGrp="1"/>
          </p:cNvSpPr>
          <p:nvPr>
            <p:ph type="sldNum" sz="quarter" idx="10"/>
          </p:nvPr>
        </p:nvSpPr>
        <p:spPr/>
        <p:txBody>
          <a:bodyPr/>
          <a:lstStyle/>
          <a:p>
            <a:fld id="{5749B0F8-B856-4749-BED7-D3CD4A0E3026}" type="slidenum">
              <a:rPr lang="en-US" smtClean="0"/>
              <a:t>9</a:t>
            </a:fld>
            <a:endParaRPr lang="en-US"/>
          </a:p>
        </p:txBody>
      </p:sp>
    </p:spTree>
    <p:extLst>
      <p:ext uri="{BB962C8B-B14F-4D97-AF65-F5344CB8AC3E}">
        <p14:creationId xmlns:p14="http://schemas.microsoft.com/office/powerpoint/2010/main" val="35359076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2E30914-31E5-43DD-9AB5-B04EE578D095}" type="datetimeFigureOut">
              <a:rPr lang="en-US" smtClean="0"/>
              <a:t>8/16/2021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D56416-3612-4FEE-9288-A70B2D637CB9}" type="slidenum">
              <a:rPr lang="en-US" smtClean="0"/>
              <a:t>‹#›</a:t>
            </a:fld>
            <a:endParaRPr lang="en-US"/>
          </a:p>
        </p:txBody>
      </p:sp>
    </p:spTree>
    <p:extLst>
      <p:ext uri="{BB962C8B-B14F-4D97-AF65-F5344CB8AC3E}">
        <p14:creationId xmlns:p14="http://schemas.microsoft.com/office/powerpoint/2010/main" val="30355798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E30914-31E5-43DD-9AB5-B04EE578D095}" type="datetimeFigureOut">
              <a:rPr lang="en-US" smtClean="0"/>
              <a:t>8/16/2021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D56416-3612-4FEE-9288-A70B2D637CB9}" type="slidenum">
              <a:rPr lang="en-US" smtClean="0"/>
              <a:t>‹#›</a:t>
            </a:fld>
            <a:endParaRPr lang="en-US"/>
          </a:p>
        </p:txBody>
      </p:sp>
    </p:spTree>
    <p:extLst>
      <p:ext uri="{BB962C8B-B14F-4D97-AF65-F5344CB8AC3E}">
        <p14:creationId xmlns:p14="http://schemas.microsoft.com/office/powerpoint/2010/main" val="28181268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E30914-31E5-43DD-9AB5-B04EE578D095}" type="datetimeFigureOut">
              <a:rPr lang="en-US" smtClean="0"/>
              <a:t>8/16/2021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D56416-3612-4FEE-9288-A70B2D637CB9}" type="slidenum">
              <a:rPr lang="en-US" smtClean="0"/>
              <a:t>‹#›</a:t>
            </a:fld>
            <a:endParaRPr lang="en-US"/>
          </a:p>
        </p:txBody>
      </p:sp>
    </p:spTree>
    <p:extLst>
      <p:ext uri="{BB962C8B-B14F-4D97-AF65-F5344CB8AC3E}">
        <p14:creationId xmlns:p14="http://schemas.microsoft.com/office/powerpoint/2010/main" val="14958597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E30914-31E5-43DD-9AB5-B04EE578D095}" type="datetimeFigureOut">
              <a:rPr lang="en-US" smtClean="0"/>
              <a:t>8/16/2021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D56416-3612-4FEE-9288-A70B2D637CB9}" type="slidenum">
              <a:rPr lang="en-US" smtClean="0"/>
              <a:t>‹#›</a:t>
            </a:fld>
            <a:endParaRPr lang="en-US"/>
          </a:p>
        </p:txBody>
      </p:sp>
    </p:spTree>
    <p:extLst>
      <p:ext uri="{BB962C8B-B14F-4D97-AF65-F5344CB8AC3E}">
        <p14:creationId xmlns:p14="http://schemas.microsoft.com/office/powerpoint/2010/main" val="13629730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2E30914-31E5-43DD-9AB5-B04EE578D095}" type="datetimeFigureOut">
              <a:rPr lang="en-US" smtClean="0"/>
              <a:t>8/16/2021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D56416-3612-4FEE-9288-A70B2D637CB9}" type="slidenum">
              <a:rPr lang="en-US" smtClean="0"/>
              <a:t>‹#›</a:t>
            </a:fld>
            <a:endParaRPr lang="en-US"/>
          </a:p>
        </p:txBody>
      </p:sp>
    </p:spTree>
    <p:extLst>
      <p:ext uri="{BB962C8B-B14F-4D97-AF65-F5344CB8AC3E}">
        <p14:creationId xmlns:p14="http://schemas.microsoft.com/office/powerpoint/2010/main" val="23892262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2E30914-31E5-43DD-9AB5-B04EE578D095}" type="datetimeFigureOut">
              <a:rPr lang="en-US" smtClean="0"/>
              <a:t>8/16/2021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D56416-3612-4FEE-9288-A70B2D637CB9}" type="slidenum">
              <a:rPr lang="en-US" smtClean="0"/>
              <a:t>‹#›</a:t>
            </a:fld>
            <a:endParaRPr lang="en-US"/>
          </a:p>
        </p:txBody>
      </p:sp>
    </p:spTree>
    <p:extLst>
      <p:ext uri="{BB962C8B-B14F-4D97-AF65-F5344CB8AC3E}">
        <p14:creationId xmlns:p14="http://schemas.microsoft.com/office/powerpoint/2010/main" val="20639554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2E30914-31E5-43DD-9AB5-B04EE578D095}" type="datetimeFigureOut">
              <a:rPr lang="en-US" smtClean="0"/>
              <a:t>8/16/2021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3D56416-3612-4FEE-9288-A70B2D637CB9}" type="slidenum">
              <a:rPr lang="en-US" smtClean="0"/>
              <a:t>‹#›</a:t>
            </a:fld>
            <a:endParaRPr lang="en-US"/>
          </a:p>
        </p:txBody>
      </p:sp>
    </p:spTree>
    <p:extLst>
      <p:ext uri="{BB962C8B-B14F-4D97-AF65-F5344CB8AC3E}">
        <p14:creationId xmlns:p14="http://schemas.microsoft.com/office/powerpoint/2010/main" val="5935490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2E30914-31E5-43DD-9AB5-B04EE578D095}" type="datetimeFigureOut">
              <a:rPr lang="en-US" smtClean="0"/>
              <a:t>8/16/2021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3D56416-3612-4FEE-9288-A70B2D637CB9}" type="slidenum">
              <a:rPr lang="en-US" smtClean="0"/>
              <a:t>‹#›</a:t>
            </a:fld>
            <a:endParaRPr lang="en-US"/>
          </a:p>
        </p:txBody>
      </p:sp>
    </p:spTree>
    <p:extLst>
      <p:ext uri="{BB962C8B-B14F-4D97-AF65-F5344CB8AC3E}">
        <p14:creationId xmlns:p14="http://schemas.microsoft.com/office/powerpoint/2010/main" val="15827567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E30914-31E5-43DD-9AB5-B04EE578D095}" type="datetimeFigureOut">
              <a:rPr lang="en-US" smtClean="0"/>
              <a:t>8/16/2021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3D56416-3612-4FEE-9288-A70B2D637CB9}" type="slidenum">
              <a:rPr lang="en-US" smtClean="0"/>
              <a:t>‹#›</a:t>
            </a:fld>
            <a:endParaRPr lang="en-US"/>
          </a:p>
        </p:txBody>
      </p:sp>
    </p:spTree>
    <p:extLst>
      <p:ext uri="{BB962C8B-B14F-4D97-AF65-F5344CB8AC3E}">
        <p14:creationId xmlns:p14="http://schemas.microsoft.com/office/powerpoint/2010/main" val="24572709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2E30914-31E5-43DD-9AB5-B04EE578D095}" type="datetimeFigureOut">
              <a:rPr lang="en-US" smtClean="0"/>
              <a:t>8/16/2021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D56416-3612-4FEE-9288-A70B2D637CB9}" type="slidenum">
              <a:rPr lang="en-US" smtClean="0"/>
              <a:t>‹#›</a:t>
            </a:fld>
            <a:endParaRPr lang="en-US"/>
          </a:p>
        </p:txBody>
      </p:sp>
    </p:spTree>
    <p:extLst>
      <p:ext uri="{BB962C8B-B14F-4D97-AF65-F5344CB8AC3E}">
        <p14:creationId xmlns:p14="http://schemas.microsoft.com/office/powerpoint/2010/main" val="2836100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2E30914-31E5-43DD-9AB5-B04EE578D095}" type="datetimeFigureOut">
              <a:rPr lang="en-US" smtClean="0"/>
              <a:t>8/16/2021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D56416-3612-4FEE-9288-A70B2D637CB9}" type="slidenum">
              <a:rPr lang="en-US" smtClean="0"/>
              <a:t>‹#›</a:t>
            </a:fld>
            <a:endParaRPr lang="en-US"/>
          </a:p>
        </p:txBody>
      </p:sp>
    </p:spTree>
    <p:extLst>
      <p:ext uri="{BB962C8B-B14F-4D97-AF65-F5344CB8AC3E}">
        <p14:creationId xmlns:p14="http://schemas.microsoft.com/office/powerpoint/2010/main" val="19383875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2E30914-31E5-43DD-9AB5-B04EE578D095}" type="datetimeFigureOut">
              <a:rPr lang="en-US" smtClean="0"/>
              <a:t>8/16/2021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3D56416-3612-4FEE-9288-A70B2D637CB9}" type="slidenum">
              <a:rPr lang="en-US" smtClean="0"/>
              <a:t>‹#›</a:t>
            </a:fld>
            <a:endParaRPr lang="en-US"/>
          </a:p>
        </p:txBody>
      </p:sp>
    </p:spTree>
    <p:extLst>
      <p:ext uri="{BB962C8B-B14F-4D97-AF65-F5344CB8AC3E}">
        <p14:creationId xmlns:p14="http://schemas.microsoft.com/office/powerpoint/2010/main" val="32992652"/>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descr="C:\Documents and Settings\HP_Administrator\Local Settings\Temporary Internet Files\Content.IE5\SAK2UTP7\00435886[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Title 3"/>
          <p:cNvSpPr>
            <a:spLocks noGrp="1"/>
          </p:cNvSpPr>
          <p:nvPr>
            <p:ph type="title"/>
          </p:nvPr>
        </p:nvSpPr>
        <p:spPr>
          <a:xfrm>
            <a:off x="0" y="0"/>
            <a:ext cx="12192000" cy="1828800"/>
          </a:xfrm>
        </p:spPr>
        <p:txBody>
          <a:bodyPr>
            <a:noAutofit/>
          </a:bodyPr>
          <a:lstStyle/>
          <a:p>
            <a:pPr algn="ctr"/>
            <a:r>
              <a:rPr lang="en-US" sz="13200" dirty="0">
                <a:solidFill>
                  <a:srgbClr val="FFFF00"/>
                </a:solidFill>
                <a:effectLst>
                  <a:glow rad="101600">
                    <a:srgbClr val="040404"/>
                  </a:glow>
                  <a:innerShdw blurRad="50800" dist="25400" dir="13500000">
                    <a:prstClr val="black">
                      <a:alpha val="70000"/>
                    </a:prstClr>
                  </a:innerShdw>
                </a:effectLst>
                <a:latin typeface="Bell MT" pitchFamily="18" charset="0"/>
              </a:rPr>
              <a:t>Welcome!</a:t>
            </a:r>
          </a:p>
        </p:txBody>
      </p:sp>
      <p:sp>
        <p:nvSpPr>
          <p:cNvPr id="6" name="Content Placeholder 5"/>
          <p:cNvSpPr>
            <a:spLocks noGrp="1"/>
          </p:cNvSpPr>
          <p:nvPr>
            <p:ph sz="half" idx="2"/>
          </p:nvPr>
        </p:nvSpPr>
        <p:spPr>
          <a:xfrm>
            <a:off x="304799" y="1904999"/>
            <a:ext cx="11625944" cy="4539343"/>
          </a:xfrm>
          <a:solidFill>
            <a:schemeClr val="bg2">
              <a:alpha val="0"/>
            </a:schemeClr>
          </a:solidFill>
        </p:spPr>
        <p:txBody>
          <a:bodyPr>
            <a:noAutofit/>
          </a:bodyPr>
          <a:lstStyle/>
          <a:p>
            <a:pPr marL="0" indent="0">
              <a:buNone/>
            </a:pPr>
            <a:r>
              <a:rPr lang="en-US" sz="4000" b="1" dirty="0">
                <a:effectLst>
                  <a:glow rad="228600">
                    <a:srgbClr val="03080D"/>
                  </a:glow>
                </a:effectLst>
              </a:rPr>
              <a:t>Sunday</a:t>
            </a:r>
          </a:p>
          <a:p>
            <a:pPr lvl="1">
              <a:buNone/>
            </a:pPr>
            <a:r>
              <a:rPr lang="en-US" sz="4000" dirty="0" smtClean="0">
                <a:effectLst>
                  <a:glow rad="228600">
                    <a:srgbClr val="03080D"/>
                  </a:glow>
                </a:effectLst>
              </a:rPr>
              <a:t>Bible Study							9:30  AM</a:t>
            </a:r>
          </a:p>
          <a:p>
            <a:pPr lvl="1">
              <a:buNone/>
            </a:pPr>
            <a:r>
              <a:rPr lang="en-US" sz="4000" dirty="0" smtClean="0">
                <a:effectLst>
                  <a:glow rad="228600">
                    <a:srgbClr val="03080D"/>
                  </a:glow>
                </a:effectLst>
              </a:rPr>
              <a:t>Worship </a:t>
            </a:r>
            <a:r>
              <a:rPr lang="en-US" sz="4000" dirty="0">
                <a:effectLst>
                  <a:glow rad="228600">
                    <a:srgbClr val="03080D"/>
                  </a:glow>
                </a:effectLst>
              </a:rPr>
              <a:t>		  					</a:t>
            </a:r>
            <a:r>
              <a:rPr lang="en-US" sz="4000" dirty="0" smtClean="0">
                <a:effectLst>
                  <a:glow rad="228600">
                    <a:srgbClr val="03080D"/>
                  </a:glow>
                </a:effectLst>
              </a:rPr>
              <a:t>	10:30 </a:t>
            </a:r>
            <a:r>
              <a:rPr lang="en-US" sz="4000" dirty="0">
                <a:effectLst>
                  <a:glow rad="228600">
                    <a:srgbClr val="03080D"/>
                  </a:glow>
                </a:effectLst>
              </a:rPr>
              <a:t>AM</a:t>
            </a:r>
          </a:p>
          <a:p>
            <a:pPr lvl="1">
              <a:buNone/>
            </a:pPr>
            <a:r>
              <a:rPr lang="en-US" sz="4000" dirty="0" smtClean="0">
                <a:effectLst>
                  <a:glow rad="228600">
                    <a:srgbClr val="03080D"/>
                  </a:glow>
                </a:effectLst>
              </a:rPr>
              <a:t>PM Bible </a:t>
            </a:r>
            <a:r>
              <a:rPr lang="en-US" sz="4000" dirty="0">
                <a:effectLst>
                  <a:glow rad="228600">
                    <a:srgbClr val="03080D"/>
                  </a:glow>
                </a:effectLst>
              </a:rPr>
              <a:t>Class (Livestream) </a:t>
            </a:r>
            <a:r>
              <a:rPr lang="en-US" sz="4000" dirty="0" smtClean="0">
                <a:effectLst>
                  <a:glow rad="228600">
                    <a:srgbClr val="03080D"/>
                  </a:glow>
                </a:effectLst>
              </a:rPr>
              <a:t> </a:t>
            </a:r>
            <a:r>
              <a:rPr lang="en-US" sz="4000" dirty="0">
                <a:effectLst>
                  <a:glow rad="228600">
                    <a:srgbClr val="03080D"/>
                  </a:glow>
                </a:effectLst>
              </a:rPr>
              <a:t>			</a:t>
            </a:r>
            <a:r>
              <a:rPr lang="en-US" sz="4000" dirty="0" smtClean="0">
                <a:effectLst>
                  <a:glow rad="228600">
                    <a:srgbClr val="03080D"/>
                  </a:glow>
                </a:effectLst>
              </a:rPr>
              <a:t>	5:00  </a:t>
            </a:r>
            <a:r>
              <a:rPr lang="en-US" sz="4000" dirty="0">
                <a:effectLst>
                  <a:glow rad="228600">
                    <a:srgbClr val="03080D"/>
                  </a:glow>
                </a:effectLst>
              </a:rPr>
              <a:t>PM</a:t>
            </a:r>
          </a:p>
          <a:p>
            <a:pPr marL="0" indent="0">
              <a:buNone/>
            </a:pPr>
            <a:r>
              <a:rPr lang="en-US" sz="4000" b="1" dirty="0">
                <a:effectLst>
                  <a:glow rad="228600">
                    <a:srgbClr val="03080D"/>
                  </a:glow>
                </a:effectLst>
              </a:rPr>
              <a:t>Wednesday</a:t>
            </a:r>
          </a:p>
          <a:p>
            <a:pPr marL="487656" lvl="1" indent="0">
              <a:buNone/>
            </a:pPr>
            <a:r>
              <a:rPr lang="en-US" sz="4000" dirty="0">
                <a:effectLst>
                  <a:glow rad="228600">
                    <a:srgbClr val="03080D"/>
                  </a:glow>
                </a:effectLst>
              </a:rPr>
              <a:t>Bible Class 			 			</a:t>
            </a:r>
            <a:r>
              <a:rPr lang="en-US" sz="4000" dirty="0" smtClean="0">
                <a:effectLst>
                  <a:glow rad="228600">
                    <a:srgbClr val="03080D"/>
                  </a:glow>
                </a:effectLst>
              </a:rPr>
              <a:t>	7:00  </a:t>
            </a:r>
            <a:r>
              <a:rPr lang="en-US" sz="4000" dirty="0">
                <a:effectLst>
                  <a:glow rad="228600">
                    <a:srgbClr val="03080D"/>
                  </a:glow>
                </a:effectLst>
              </a:rPr>
              <a:t>PM</a:t>
            </a:r>
          </a:p>
        </p:txBody>
      </p:sp>
      <p:sp>
        <p:nvSpPr>
          <p:cNvPr id="9" name="Title 3"/>
          <p:cNvSpPr txBox="1">
            <a:spLocks/>
          </p:cNvSpPr>
          <p:nvPr/>
        </p:nvSpPr>
        <p:spPr>
          <a:xfrm>
            <a:off x="585409" y="5867400"/>
            <a:ext cx="10972800" cy="685800"/>
          </a:xfrm>
          <a:prstGeom prst="rect">
            <a:avLst/>
          </a:prstGeom>
        </p:spPr>
        <p:txBody>
          <a:bodyPr vert="horz" lIns="0" tIns="60960" rIns="0" bIns="0" anchor="b">
            <a:normAutofit fontScale="97500"/>
          </a:bodyPr>
          <a:lstStyle/>
          <a:p>
            <a:pPr algn="ctr" defTabSz="1219140">
              <a:defRPr/>
            </a:pPr>
            <a:r>
              <a:rPr lang="en-US" sz="4000" dirty="0">
                <a:solidFill>
                  <a:schemeClr val="tx1">
                    <a:lumMod val="95000"/>
                  </a:schemeClr>
                </a:solidFill>
                <a:effectLst>
                  <a:glow rad="101600">
                    <a:schemeClr val="bg1">
                      <a:alpha val="60000"/>
                    </a:schemeClr>
                  </a:glow>
                </a:effectLst>
                <a:latin typeface="+mj-lt"/>
                <a:ea typeface="+mj-ea"/>
                <a:cs typeface="+mj-cs"/>
              </a:rPr>
              <a:t>www.SunsetchurchofChrist.net</a:t>
            </a:r>
          </a:p>
        </p:txBody>
      </p:sp>
    </p:spTree>
    <p:extLst>
      <p:ext uri="{BB962C8B-B14F-4D97-AF65-F5344CB8AC3E}">
        <p14:creationId xmlns:p14="http://schemas.microsoft.com/office/powerpoint/2010/main" val="27958788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H="1">
            <a:off x="7672387" y="1229361"/>
            <a:ext cx="3191602" cy="5381624"/>
          </a:xfrm>
          <a:prstGeom prst="rect">
            <a:avLst/>
          </a:prstGeom>
        </p:spPr>
      </p:pic>
      <p:sp>
        <p:nvSpPr>
          <p:cNvPr id="7" name="Rectangle 6"/>
          <p:cNvSpPr/>
          <p:nvPr/>
        </p:nvSpPr>
        <p:spPr>
          <a:xfrm>
            <a:off x="8982072" y="685799"/>
            <a:ext cx="2295527" cy="5925185"/>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786084" y="1010073"/>
            <a:ext cx="3191603" cy="5381625"/>
          </a:xfrm>
          <a:prstGeom prst="rect">
            <a:avLst/>
          </a:prstGeom>
        </p:spPr>
      </p:pic>
      <p:sp>
        <p:nvSpPr>
          <p:cNvPr id="2" name="Title 1"/>
          <p:cNvSpPr>
            <a:spLocks noGrp="1"/>
          </p:cNvSpPr>
          <p:nvPr>
            <p:ph type="title"/>
          </p:nvPr>
        </p:nvSpPr>
        <p:spPr>
          <a:xfrm>
            <a:off x="310718" y="1010073"/>
            <a:ext cx="8261782" cy="4943052"/>
          </a:xfrm>
        </p:spPr>
        <p:txBody>
          <a:bodyPr>
            <a:noAutofit/>
          </a:bodyPr>
          <a:lstStyle/>
          <a:p>
            <a:r>
              <a:rPr lang="en-US" sz="6600" dirty="0" smtClean="0">
                <a:effectLst>
                  <a:glow rad="228600">
                    <a:srgbClr val="000000"/>
                  </a:glow>
                </a:effectLst>
                <a:latin typeface="+mn-lt"/>
                <a:cs typeface="Times New Roman" panose="02020603050405020304" pitchFamily="18" charset="0"/>
              </a:rPr>
              <a:t>“</a:t>
            </a:r>
            <a:r>
              <a:rPr lang="en-US" sz="6600" i="1" dirty="0" smtClean="0">
                <a:effectLst>
                  <a:glow rad="228600">
                    <a:srgbClr val="000000"/>
                  </a:glow>
                </a:effectLst>
                <a:latin typeface="+mn-lt"/>
                <a:cs typeface="Times New Roman" panose="02020603050405020304" pitchFamily="18" charset="0"/>
              </a:rPr>
              <a:t>Wisdom </a:t>
            </a:r>
            <a:r>
              <a:rPr lang="en-US" sz="6600" i="1" dirty="0">
                <a:effectLst>
                  <a:glow rad="228600">
                    <a:srgbClr val="000000"/>
                  </a:glow>
                </a:effectLst>
                <a:latin typeface="+mn-lt"/>
                <a:cs typeface="Times New Roman" panose="02020603050405020304" pitchFamily="18" charset="0"/>
              </a:rPr>
              <a:t>is justified by all </a:t>
            </a:r>
            <a:r>
              <a:rPr lang="en-US" sz="6600" i="1" dirty="0" smtClean="0">
                <a:effectLst>
                  <a:glow rad="228600">
                    <a:srgbClr val="000000"/>
                  </a:glow>
                </a:effectLst>
                <a:latin typeface="+mn-lt"/>
                <a:cs typeface="Times New Roman" panose="02020603050405020304" pitchFamily="18" charset="0"/>
              </a:rPr>
              <a:t>her </a:t>
            </a:r>
            <a:r>
              <a:rPr lang="en-US" sz="6600" i="1" dirty="0">
                <a:effectLst>
                  <a:glow rad="228600">
                    <a:srgbClr val="000000"/>
                  </a:glow>
                </a:effectLst>
                <a:latin typeface="+mn-lt"/>
                <a:cs typeface="Times New Roman" panose="02020603050405020304" pitchFamily="18" charset="0"/>
              </a:rPr>
              <a:t>children</a:t>
            </a:r>
            <a:r>
              <a:rPr lang="en-US" sz="6600" dirty="0" smtClean="0">
                <a:effectLst>
                  <a:glow rad="228600">
                    <a:srgbClr val="000000"/>
                  </a:glow>
                </a:effectLst>
                <a:latin typeface="+mn-lt"/>
                <a:cs typeface="Times New Roman" panose="02020603050405020304" pitchFamily="18" charset="0"/>
              </a:rPr>
              <a:t>.“						Luke </a:t>
            </a:r>
            <a:r>
              <a:rPr lang="en-US" sz="6600" dirty="0">
                <a:effectLst>
                  <a:glow rad="228600">
                    <a:srgbClr val="000000"/>
                  </a:glow>
                </a:effectLst>
                <a:latin typeface="+mn-lt"/>
                <a:cs typeface="Times New Roman" panose="02020603050405020304" pitchFamily="18" charset="0"/>
              </a:rPr>
              <a:t>7:35 </a:t>
            </a:r>
            <a:endParaRPr lang="en-US" sz="6600" dirty="0">
              <a:effectLst>
                <a:glow rad="228600">
                  <a:srgbClr val="000000"/>
                </a:glow>
              </a:effectLst>
              <a:latin typeface="+mn-lt"/>
              <a:cs typeface="Times New Roman" panose="02020603050405020304" pitchFamily="18" charset="0"/>
            </a:endParaRPr>
          </a:p>
        </p:txBody>
      </p:sp>
    </p:spTree>
    <p:extLst>
      <p:ext uri="{BB962C8B-B14F-4D97-AF65-F5344CB8AC3E}">
        <p14:creationId xmlns:p14="http://schemas.microsoft.com/office/powerpoint/2010/main" val="17391317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H="1">
            <a:off x="7672387" y="1229361"/>
            <a:ext cx="3191602" cy="5381624"/>
          </a:xfrm>
          <a:prstGeom prst="rect">
            <a:avLst/>
          </a:prstGeom>
        </p:spPr>
      </p:pic>
      <p:sp>
        <p:nvSpPr>
          <p:cNvPr id="7" name="Rectangle 6"/>
          <p:cNvSpPr/>
          <p:nvPr/>
        </p:nvSpPr>
        <p:spPr>
          <a:xfrm>
            <a:off x="8982072" y="685799"/>
            <a:ext cx="2295527" cy="5925185"/>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786084" y="1010073"/>
            <a:ext cx="3191603" cy="5381625"/>
          </a:xfrm>
          <a:prstGeom prst="rect">
            <a:avLst/>
          </a:prstGeom>
        </p:spPr>
      </p:pic>
      <p:sp>
        <p:nvSpPr>
          <p:cNvPr id="2" name="Title 1"/>
          <p:cNvSpPr>
            <a:spLocks noGrp="1"/>
          </p:cNvSpPr>
          <p:nvPr>
            <p:ph type="title"/>
          </p:nvPr>
        </p:nvSpPr>
        <p:spPr>
          <a:xfrm>
            <a:off x="310718" y="1010073"/>
            <a:ext cx="8261782" cy="4943052"/>
          </a:xfrm>
        </p:spPr>
        <p:txBody>
          <a:bodyPr>
            <a:noAutofit/>
          </a:bodyPr>
          <a:lstStyle/>
          <a:p>
            <a:r>
              <a:rPr lang="en-US" sz="8800" dirty="0" smtClean="0">
                <a:effectLst>
                  <a:glow rad="228600">
                    <a:srgbClr val="000000"/>
                  </a:glow>
                </a:effectLst>
                <a:latin typeface="+mn-lt"/>
                <a:cs typeface="Times New Roman" panose="02020603050405020304" pitchFamily="18" charset="0"/>
              </a:rPr>
              <a:t>Children of Pride</a:t>
            </a:r>
            <a:br>
              <a:rPr lang="en-US" sz="8800" dirty="0" smtClean="0">
                <a:effectLst>
                  <a:glow rad="228600">
                    <a:srgbClr val="000000"/>
                  </a:glow>
                </a:effectLst>
                <a:latin typeface="+mn-lt"/>
                <a:cs typeface="Times New Roman" panose="02020603050405020304" pitchFamily="18" charset="0"/>
              </a:rPr>
            </a:br>
            <a:r>
              <a:rPr lang="en-US" sz="6000" dirty="0" smtClean="0">
                <a:effectLst>
                  <a:glow rad="228600">
                    <a:srgbClr val="000000"/>
                  </a:glow>
                </a:effectLst>
                <a:latin typeface="+mn-lt"/>
                <a:cs typeface="Times New Roman" panose="02020603050405020304" pitchFamily="18" charset="0"/>
              </a:rPr>
              <a:t>1 Timothy 6:4</a:t>
            </a:r>
            <a:br>
              <a:rPr lang="en-US" sz="6000" dirty="0" smtClean="0">
                <a:effectLst>
                  <a:glow rad="228600">
                    <a:srgbClr val="000000"/>
                  </a:glow>
                </a:effectLst>
                <a:latin typeface="+mn-lt"/>
                <a:cs typeface="Times New Roman" panose="02020603050405020304" pitchFamily="18" charset="0"/>
              </a:rPr>
            </a:br>
            <a:r>
              <a:rPr lang="en-US" sz="6000" dirty="0">
                <a:effectLst>
                  <a:glow rad="228600">
                    <a:srgbClr val="000000"/>
                  </a:glow>
                </a:effectLst>
                <a:latin typeface="+mn-lt"/>
                <a:cs typeface="Times New Roman" panose="02020603050405020304" pitchFamily="18" charset="0"/>
              </a:rPr>
              <a:t/>
            </a:r>
            <a:br>
              <a:rPr lang="en-US" sz="6000" dirty="0">
                <a:effectLst>
                  <a:glow rad="228600">
                    <a:srgbClr val="000000"/>
                  </a:glow>
                </a:effectLst>
                <a:latin typeface="+mn-lt"/>
                <a:cs typeface="Times New Roman" panose="02020603050405020304" pitchFamily="18" charset="0"/>
              </a:rPr>
            </a:br>
            <a:r>
              <a:rPr lang="en-US" sz="6600" dirty="0" smtClean="0">
                <a:solidFill>
                  <a:schemeClr val="bg1"/>
                </a:solidFill>
                <a:effectLst>
                  <a:glow rad="228600">
                    <a:srgbClr val="000000"/>
                  </a:glow>
                </a:effectLst>
                <a:latin typeface="+mn-lt"/>
                <a:cs typeface="Times New Roman" panose="02020603050405020304" pitchFamily="18" charset="0"/>
              </a:rPr>
              <a:t>7:35 </a:t>
            </a:r>
            <a:endParaRPr lang="en-US" sz="6600" dirty="0">
              <a:solidFill>
                <a:schemeClr val="bg1"/>
              </a:solidFill>
              <a:effectLst>
                <a:glow rad="228600">
                  <a:srgbClr val="000000"/>
                </a:glow>
              </a:effectLst>
              <a:latin typeface="+mn-lt"/>
              <a:cs typeface="Times New Roman" panose="02020603050405020304" pitchFamily="18" charset="0"/>
            </a:endParaRPr>
          </a:p>
        </p:txBody>
      </p:sp>
    </p:spTree>
    <p:extLst>
      <p:ext uri="{BB962C8B-B14F-4D97-AF65-F5344CB8AC3E}">
        <p14:creationId xmlns:p14="http://schemas.microsoft.com/office/powerpoint/2010/main" val="25735151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1690688"/>
          </a:xfrm>
        </p:spPr>
        <p:txBody>
          <a:bodyPr>
            <a:noAutofit/>
          </a:bodyPr>
          <a:lstStyle/>
          <a:p>
            <a:pPr algn="ctr"/>
            <a:r>
              <a:rPr lang="en-US" sz="9000" dirty="0" smtClean="0">
                <a:effectLst>
                  <a:glow rad="228600">
                    <a:srgbClr val="000000"/>
                  </a:glow>
                </a:effectLst>
                <a:latin typeface="+mn-lt"/>
              </a:rPr>
              <a:t>Pride</a:t>
            </a:r>
            <a:endParaRPr lang="en-US" sz="9000" dirty="0">
              <a:effectLst>
                <a:glow rad="228600">
                  <a:srgbClr val="000000"/>
                </a:glow>
              </a:effectLst>
              <a:latin typeface="+mn-lt"/>
            </a:endParaRPr>
          </a:p>
        </p:txBody>
      </p:sp>
      <p:sp>
        <p:nvSpPr>
          <p:cNvPr id="3" name="Content Placeholder 2"/>
          <p:cNvSpPr>
            <a:spLocks noGrp="1"/>
          </p:cNvSpPr>
          <p:nvPr>
            <p:ph idx="1"/>
          </p:nvPr>
        </p:nvSpPr>
        <p:spPr>
          <a:xfrm>
            <a:off x="307497" y="1825624"/>
            <a:ext cx="11691670" cy="5109431"/>
          </a:xfrm>
        </p:spPr>
        <p:txBody>
          <a:bodyPr>
            <a:normAutofit/>
          </a:bodyPr>
          <a:lstStyle/>
          <a:p>
            <a:pPr marL="0" indent="0" algn="just">
              <a:buNone/>
            </a:pPr>
            <a:r>
              <a:rPr lang="en-US" sz="5000" dirty="0" smtClean="0"/>
              <a:t>“A </a:t>
            </a:r>
            <a:r>
              <a:rPr lang="en-US" sz="5000" dirty="0"/>
              <a:t>feeling of deep pleasure or satisfaction derived from one's own achievements, the achievements of those with whom one is closely associated, or from qualities or possessions that are widely </a:t>
            </a:r>
            <a:r>
              <a:rPr lang="en-US" sz="5000" dirty="0" smtClean="0"/>
              <a:t>admired”</a:t>
            </a:r>
            <a:endParaRPr lang="en-US" sz="5000" dirty="0"/>
          </a:p>
        </p:txBody>
      </p:sp>
    </p:spTree>
    <p:extLst>
      <p:ext uri="{BB962C8B-B14F-4D97-AF65-F5344CB8AC3E}">
        <p14:creationId xmlns:p14="http://schemas.microsoft.com/office/powerpoint/2010/main" val="1039765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1690688"/>
          </a:xfrm>
        </p:spPr>
        <p:txBody>
          <a:bodyPr>
            <a:noAutofit/>
          </a:bodyPr>
          <a:lstStyle/>
          <a:p>
            <a:pPr algn="ctr"/>
            <a:r>
              <a:rPr lang="en-US" sz="9000" dirty="0" smtClean="0">
                <a:effectLst>
                  <a:glow rad="228600">
                    <a:srgbClr val="000000"/>
                  </a:glow>
                </a:effectLst>
                <a:latin typeface="+mn-lt"/>
              </a:rPr>
              <a:t>Pride</a:t>
            </a:r>
            <a:endParaRPr lang="en-US" sz="9000" dirty="0">
              <a:effectLst>
                <a:glow rad="228600">
                  <a:srgbClr val="000000"/>
                </a:glow>
              </a:effectLst>
              <a:latin typeface="+mn-lt"/>
            </a:endParaRPr>
          </a:p>
        </p:txBody>
      </p:sp>
      <p:sp>
        <p:nvSpPr>
          <p:cNvPr id="3" name="Content Placeholder 2"/>
          <p:cNvSpPr>
            <a:spLocks noGrp="1"/>
          </p:cNvSpPr>
          <p:nvPr>
            <p:ph idx="1"/>
          </p:nvPr>
        </p:nvSpPr>
        <p:spPr>
          <a:xfrm>
            <a:off x="307497" y="1825624"/>
            <a:ext cx="11691670" cy="5109431"/>
          </a:xfrm>
        </p:spPr>
        <p:txBody>
          <a:bodyPr>
            <a:normAutofit/>
          </a:bodyPr>
          <a:lstStyle/>
          <a:p>
            <a:pPr marL="0" indent="0" algn="just">
              <a:buNone/>
            </a:pPr>
            <a:r>
              <a:rPr lang="en-US" sz="5000" dirty="0" smtClean="0"/>
              <a:t>Pride: self-exaltation</a:t>
            </a:r>
            <a:endParaRPr lang="en-US" sz="5000" dirty="0"/>
          </a:p>
          <a:p>
            <a:pPr marL="0" indent="0" algn="just">
              <a:buNone/>
            </a:pPr>
            <a:endParaRPr lang="en-US" sz="5000" dirty="0" smtClean="0"/>
          </a:p>
          <a:p>
            <a:pPr marL="0" indent="0" algn="just">
              <a:buNone/>
            </a:pPr>
            <a:r>
              <a:rPr lang="en-US" sz="5000" dirty="0" smtClean="0"/>
              <a:t>Praising ourselves; arrogance, haughtiness</a:t>
            </a:r>
          </a:p>
          <a:p>
            <a:pPr marL="0" indent="0" algn="just">
              <a:buNone/>
            </a:pPr>
            <a:endParaRPr lang="en-US" sz="5000" dirty="0"/>
          </a:p>
          <a:p>
            <a:pPr marL="0" indent="0" algn="just">
              <a:buNone/>
            </a:pPr>
            <a:r>
              <a:rPr lang="en-US" sz="5000" dirty="0" smtClean="0"/>
              <a:t>The opposite of humility – Philippians 2:3-8</a:t>
            </a:r>
          </a:p>
        </p:txBody>
      </p:sp>
    </p:spTree>
    <p:extLst>
      <p:ext uri="{BB962C8B-B14F-4D97-AF65-F5344CB8AC3E}">
        <p14:creationId xmlns:p14="http://schemas.microsoft.com/office/powerpoint/2010/main" val="34210867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1690688"/>
          </a:xfrm>
        </p:spPr>
        <p:txBody>
          <a:bodyPr>
            <a:noAutofit/>
          </a:bodyPr>
          <a:lstStyle/>
          <a:p>
            <a:pPr algn="ctr"/>
            <a:r>
              <a:rPr lang="en-US" sz="9000" dirty="0" smtClean="0">
                <a:effectLst>
                  <a:glow rad="228600">
                    <a:srgbClr val="000000"/>
                  </a:glow>
                </a:effectLst>
                <a:latin typeface="+mn-lt"/>
              </a:rPr>
              <a:t>Pride</a:t>
            </a:r>
            <a:endParaRPr lang="en-US" sz="9000" dirty="0">
              <a:effectLst>
                <a:glow rad="228600">
                  <a:srgbClr val="000000"/>
                </a:glow>
              </a:effectLst>
              <a:latin typeface="+mn-lt"/>
            </a:endParaRPr>
          </a:p>
        </p:txBody>
      </p:sp>
      <p:sp>
        <p:nvSpPr>
          <p:cNvPr id="3" name="Content Placeholder 2"/>
          <p:cNvSpPr>
            <a:spLocks noGrp="1"/>
          </p:cNvSpPr>
          <p:nvPr>
            <p:ph idx="1"/>
          </p:nvPr>
        </p:nvSpPr>
        <p:spPr>
          <a:xfrm>
            <a:off x="307497" y="1825624"/>
            <a:ext cx="11691670" cy="5109431"/>
          </a:xfrm>
        </p:spPr>
        <p:txBody>
          <a:bodyPr>
            <a:normAutofit/>
          </a:bodyPr>
          <a:lstStyle/>
          <a:p>
            <a:pPr marL="0" indent="0" algn="just">
              <a:buNone/>
            </a:pPr>
            <a:r>
              <a:rPr lang="en-US" sz="4600" dirty="0" smtClean="0"/>
              <a:t>Proverbs 16:5a </a:t>
            </a:r>
            <a:r>
              <a:rPr lang="en-US" sz="4600" i="1" dirty="0"/>
              <a:t>Everyone proud in heart is an abomination to the </a:t>
            </a:r>
            <a:r>
              <a:rPr lang="en-US" sz="4600" i="1" dirty="0" smtClean="0"/>
              <a:t>LORD</a:t>
            </a:r>
          </a:p>
          <a:p>
            <a:pPr marL="0" indent="0" algn="just">
              <a:buNone/>
            </a:pPr>
            <a:r>
              <a:rPr lang="en-US" sz="4600" dirty="0" smtClean="0"/>
              <a:t>Psalms 101:5b </a:t>
            </a:r>
            <a:r>
              <a:rPr lang="en-US" sz="4600" i="1" dirty="0" smtClean="0"/>
              <a:t>The </a:t>
            </a:r>
            <a:r>
              <a:rPr lang="en-US" sz="4600" i="1" dirty="0"/>
              <a:t>one who has a haughty look and a proud heart, </a:t>
            </a:r>
            <a:r>
              <a:rPr lang="en-US" sz="4600" i="1" dirty="0" smtClean="0"/>
              <a:t>him </a:t>
            </a:r>
            <a:r>
              <a:rPr lang="en-US" sz="4600" i="1" dirty="0"/>
              <a:t>I will not endure</a:t>
            </a:r>
            <a:r>
              <a:rPr lang="en-US" sz="4600" dirty="0" smtClean="0"/>
              <a:t>.</a:t>
            </a:r>
          </a:p>
          <a:p>
            <a:pPr marL="0" indent="0" algn="just">
              <a:buNone/>
            </a:pPr>
            <a:r>
              <a:rPr lang="en-US" sz="4600" dirty="0" smtClean="0"/>
              <a:t>Proverbs 8:13b </a:t>
            </a:r>
            <a:r>
              <a:rPr lang="en-US" sz="4600" i="1" dirty="0"/>
              <a:t>Pride and arrogance and the evil way </a:t>
            </a:r>
            <a:r>
              <a:rPr lang="en-US" sz="4600" i="1" dirty="0" smtClean="0"/>
              <a:t>and </a:t>
            </a:r>
            <a:r>
              <a:rPr lang="en-US" sz="4600" i="1" dirty="0"/>
              <a:t>the perverse mouth I hate</a:t>
            </a:r>
            <a:r>
              <a:rPr lang="en-US" sz="4600" dirty="0"/>
              <a:t>.</a:t>
            </a:r>
          </a:p>
          <a:p>
            <a:pPr marL="0" indent="0" algn="just">
              <a:buNone/>
            </a:pPr>
            <a:endParaRPr lang="en-US" sz="5000" dirty="0" smtClean="0"/>
          </a:p>
          <a:p>
            <a:pPr marL="0" indent="0" algn="just">
              <a:buNone/>
            </a:pPr>
            <a:endParaRPr lang="en-US" sz="5000" dirty="0"/>
          </a:p>
          <a:p>
            <a:pPr marL="0" indent="0" algn="just">
              <a:buNone/>
            </a:pPr>
            <a:endParaRPr lang="en-US" sz="5000" dirty="0" smtClean="0"/>
          </a:p>
        </p:txBody>
      </p:sp>
    </p:spTree>
    <p:extLst>
      <p:ext uri="{BB962C8B-B14F-4D97-AF65-F5344CB8AC3E}">
        <p14:creationId xmlns:p14="http://schemas.microsoft.com/office/powerpoint/2010/main" val="3607442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1690688"/>
          </a:xfrm>
        </p:spPr>
        <p:txBody>
          <a:bodyPr>
            <a:noAutofit/>
          </a:bodyPr>
          <a:lstStyle/>
          <a:p>
            <a:pPr algn="ctr"/>
            <a:r>
              <a:rPr lang="en-US" sz="9000" dirty="0" smtClean="0">
                <a:effectLst>
                  <a:glow rad="228600">
                    <a:srgbClr val="000000"/>
                  </a:glow>
                </a:effectLst>
                <a:latin typeface="+mn-lt"/>
              </a:rPr>
              <a:t>Pride</a:t>
            </a:r>
            <a:endParaRPr lang="en-US" sz="9000" dirty="0">
              <a:effectLst>
                <a:glow rad="228600">
                  <a:srgbClr val="000000"/>
                </a:glow>
              </a:effectLst>
              <a:latin typeface="+mn-lt"/>
            </a:endParaRPr>
          </a:p>
        </p:txBody>
      </p:sp>
      <p:sp>
        <p:nvSpPr>
          <p:cNvPr id="3" name="Content Placeholder 2"/>
          <p:cNvSpPr>
            <a:spLocks noGrp="1"/>
          </p:cNvSpPr>
          <p:nvPr>
            <p:ph idx="1"/>
          </p:nvPr>
        </p:nvSpPr>
        <p:spPr>
          <a:xfrm>
            <a:off x="307497" y="1825624"/>
            <a:ext cx="11691670" cy="5109431"/>
          </a:xfrm>
        </p:spPr>
        <p:txBody>
          <a:bodyPr>
            <a:normAutofit/>
          </a:bodyPr>
          <a:lstStyle/>
          <a:p>
            <a:pPr marL="0" indent="0" algn="just">
              <a:buNone/>
            </a:pPr>
            <a:r>
              <a:rPr lang="en-US" sz="5000" dirty="0" smtClean="0"/>
              <a:t>Am I a proud person?</a:t>
            </a:r>
          </a:p>
          <a:p>
            <a:pPr marL="0" indent="0" algn="just">
              <a:buNone/>
            </a:pPr>
            <a:r>
              <a:rPr lang="en-US" sz="5000" dirty="0"/>
              <a:t>	</a:t>
            </a:r>
            <a:r>
              <a:rPr lang="en-US" sz="5000" dirty="0" smtClean="0"/>
              <a:t>I can act or speak with humility</a:t>
            </a:r>
          </a:p>
          <a:p>
            <a:pPr marL="0" indent="0" algn="just">
              <a:buNone/>
            </a:pPr>
            <a:r>
              <a:rPr lang="en-US" sz="5000" dirty="0"/>
              <a:t>	</a:t>
            </a:r>
            <a:r>
              <a:rPr lang="en-US" sz="5000" dirty="0" smtClean="0"/>
              <a:t>I can compel myself not to boast</a:t>
            </a:r>
          </a:p>
          <a:p>
            <a:pPr marL="0" indent="0" algn="just">
              <a:buNone/>
            </a:pPr>
            <a:r>
              <a:rPr lang="en-US" sz="5000" dirty="0"/>
              <a:t>	</a:t>
            </a:r>
            <a:r>
              <a:rPr lang="en-US" sz="5000" dirty="0" smtClean="0"/>
              <a:t>I can do something for someone else</a:t>
            </a:r>
          </a:p>
          <a:p>
            <a:pPr marL="0" indent="0" algn="just">
              <a:buNone/>
            </a:pPr>
            <a:r>
              <a:rPr lang="en-US" sz="5000" dirty="0" smtClean="0"/>
              <a:t>Do the children of pride drive my life?</a:t>
            </a:r>
          </a:p>
        </p:txBody>
      </p:sp>
    </p:spTree>
    <p:extLst>
      <p:ext uri="{BB962C8B-B14F-4D97-AF65-F5344CB8AC3E}">
        <p14:creationId xmlns:p14="http://schemas.microsoft.com/office/powerpoint/2010/main" val="31024458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1690688"/>
          </a:xfrm>
        </p:spPr>
        <p:txBody>
          <a:bodyPr>
            <a:noAutofit/>
          </a:bodyPr>
          <a:lstStyle/>
          <a:p>
            <a:pPr algn="ctr"/>
            <a:r>
              <a:rPr lang="en-US" sz="9000" dirty="0" smtClean="0">
                <a:effectLst>
                  <a:glow rad="228600">
                    <a:srgbClr val="000000"/>
                  </a:glow>
                </a:effectLst>
                <a:latin typeface="+mn-lt"/>
              </a:rPr>
              <a:t>Pride</a:t>
            </a:r>
            <a:endParaRPr lang="en-US" sz="9000" dirty="0">
              <a:effectLst>
                <a:glow rad="228600">
                  <a:srgbClr val="000000"/>
                </a:glow>
              </a:effectLst>
              <a:latin typeface="+mn-lt"/>
            </a:endParaRPr>
          </a:p>
        </p:txBody>
      </p:sp>
      <p:sp>
        <p:nvSpPr>
          <p:cNvPr id="3" name="Content Placeholder 2"/>
          <p:cNvSpPr>
            <a:spLocks noGrp="1"/>
          </p:cNvSpPr>
          <p:nvPr>
            <p:ph idx="1"/>
          </p:nvPr>
        </p:nvSpPr>
        <p:spPr>
          <a:xfrm>
            <a:off x="253579" y="1343026"/>
            <a:ext cx="11684842" cy="5743574"/>
          </a:xfrm>
        </p:spPr>
        <p:txBody>
          <a:bodyPr>
            <a:normAutofit/>
          </a:bodyPr>
          <a:lstStyle/>
          <a:p>
            <a:pPr marL="0" indent="0" algn="just">
              <a:buNone/>
            </a:pPr>
            <a:r>
              <a:rPr lang="en-US" sz="5000" i="1" dirty="0" smtClean="0"/>
              <a:t>He </a:t>
            </a:r>
            <a:r>
              <a:rPr lang="en-US" sz="5000" i="1" dirty="0"/>
              <a:t>is proud, knowing nothing, but is obsessed with disputes and arguments over words, from which come envy, strife, reviling, evil suspicions</a:t>
            </a:r>
            <a:r>
              <a:rPr lang="en-US" sz="5000" i="1" dirty="0" smtClean="0"/>
              <a:t>,</a:t>
            </a:r>
            <a:r>
              <a:rPr lang="en-US" sz="5000" i="1" dirty="0"/>
              <a:t> useless </a:t>
            </a:r>
            <a:r>
              <a:rPr lang="en-US" sz="5000" i="1" dirty="0" err="1"/>
              <a:t>wranglings</a:t>
            </a:r>
            <a:r>
              <a:rPr lang="en-US" sz="5000" i="1" dirty="0"/>
              <a:t> of men of corrupt minds and destitute of the truth, who suppose that godliness is a means of gain</a:t>
            </a:r>
            <a:r>
              <a:rPr lang="en-US" sz="5000" i="1" dirty="0" smtClean="0"/>
              <a:t>	</a:t>
            </a:r>
            <a:r>
              <a:rPr lang="en-US" sz="5000" dirty="0" smtClean="0"/>
              <a:t>																1 Timothy </a:t>
            </a:r>
            <a:r>
              <a:rPr lang="en-US" sz="5000" dirty="0"/>
              <a:t>6:4 </a:t>
            </a:r>
            <a:endParaRPr lang="en-US" sz="5000" dirty="0" smtClean="0"/>
          </a:p>
        </p:txBody>
      </p:sp>
    </p:spTree>
    <p:extLst>
      <p:ext uri="{BB962C8B-B14F-4D97-AF65-F5344CB8AC3E}">
        <p14:creationId xmlns:p14="http://schemas.microsoft.com/office/powerpoint/2010/main" val="21342004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1690688"/>
          </a:xfrm>
        </p:spPr>
        <p:txBody>
          <a:bodyPr>
            <a:noAutofit/>
          </a:bodyPr>
          <a:lstStyle/>
          <a:p>
            <a:pPr algn="ctr"/>
            <a:r>
              <a:rPr lang="en-US" sz="9000" dirty="0" smtClean="0">
                <a:effectLst>
                  <a:glow rad="228600">
                    <a:srgbClr val="000000"/>
                  </a:glow>
                </a:effectLst>
                <a:latin typeface="+mn-lt"/>
              </a:rPr>
              <a:t>Pride</a:t>
            </a:r>
            <a:endParaRPr lang="en-US" sz="9000" dirty="0">
              <a:effectLst>
                <a:glow rad="228600">
                  <a:srgbClr val="000000"/>
                </a:glow>
              </a:effectLst>
              <a:latin typeface="+mn-lt"/>
            </a:endParaRPr>
          </a:p>
        </p:txBody>
      </p:sp>
      <p:sp>
        <p:nvSpPr>
          <p:cNvPr id="3" name="Content Placeholder 2"/>
          <p:cNvSpPr>
            <a:spLocks noGrp="1"/>
          </p:cNvSpPr>
          <p:nvPr>
            <p:ph idx="1"/>
          </p:nvPr>
        </p:nvSpPr>
        <p:spPr>
          <a:xfrm>
            <a:off x="253579" y="1343026"/>
            <a:ext cx="11684842" cy="5743574"/>
          </a:xfrm>
        </p:spPr>
        <p:txBody>
          <a:bodyPr>
            <a:normAutofit/>
          </a:bodyPr>
          <a:lstStyle/>
          <a:p>
            <a:pPr marL="0" indent="0" algn="just">
              <a:buNone/>
            </a:pPr>
            <a:r>
              <a:rPr lang="en-US" sz="5000" i="1" dirty="0" smtClean="0"/>
              <a:t>He </a:t>
            </a:r>
            <a:r>
              <a:rPr lang="en-US" sz="5000" i="1" dirty="0"/>
              <a:t>is proud, knowing nothing, but is obsessed with disputes and arguments over words, </a:t>
            </a:r>
            <a:r>
              <a:rPr lang="en-US" sz="5000" i="1" dirty="0">
                <a:solidFill>
                  <a:srgbClr val="FFFF00"/>
                </a:solidFill>
              </a:rPr>
              <a:t>from which come </a:t>
            </a:r>
            <a:r>
              <a:rPr lang="en-US" sz="5000" i="1" dirty="0"/>
              <a:t>envy, strife, reviling, evil suspicions</a:t>
            </a:r>
            <a:r>
              <a:rPr lang="en-US" sz="5000" i="1" dirty="0" smtClean="0"/>
              <a:t>,</a:t>
            </a:r>
            <a:r>
              <a:rPr lang="en-US" sz="5000" i="1" dirty="0"/>
              <a:t> useless </a:t>
            </a:r>
            <a:r>
              <a:rPr lang="en-US" sz="5000" i="1" dirty="0" err="1"/>
              <a:t>wranglings</a:t>
            </a:r>
            <a:r>
              <a:rPr lang="en-US" sz="5000" i="1" dirty="0"/>
              <a:t> of men of corrupt minds and destitute of the truth, who suppose that godliness is a means of gain</a:t>
            </a:r>
            <a:r>
              <a:rPr lang="en-US" sz="5000" i="1" dirty="0" smtClean="0"/>
              <a:t>	</a:t>
            </a:r>
            <a:r>
              <a:rPr lang="en-US" sz="5000" dirty="0" smtClean="0"/>
              <a:t>																1 Timothy </a:t>
            </a:r>
            <a:r>
              <a:rPr lang="en-US" sz="5000" dirty="0"/>
              <a:t>6:4 </a:t>
            </a:r>
            <a:endParaRPr lang="en-US" sz="5000" dirty="0" smtClean="0"/>
          </a:p>
        </p:txBody>
      </p:sp>
    </p:spTree>
    <p:extLst>
      <p:ext uri="{BB962C8B-B14F-4D97-AF65-F5344CB8AC3E}">
        <p14:creationId xmlns:p14="http://schemas.microsoft.com/office/powerpoint/2010/main" val="19959208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1690688"/>
          </a:xfrm>
        </p:spPr>
        <p:txBody>
          <a:bodyPr>
            <a:noAutofit/>
          </a:bodyPr>
          <a:lstStyle/>
          <a:p>
            <a:pPr algn="ctr"/>
            <a:r>
              <a:rPr lang="en-US" sz="9000" dirty="0" smtClean="0">
                <a:effectLst>
                  <a:glow rad="228600">
                    <a:srgbClr val="000000"/>
                  </a:glow>
                </a:effectLst>
                <a:latin typeface="+mn-lt"/>
              </a:rPr>
              <a:t>Pride</a:t>
            </a:r>
            <a:endParaRPr lang="en-US" sz="9000" dirty="0">
              <a:effectLst>
                <a:glow rad="228600">
                  <a:srgbClr val="000000"/>
                </a:glow>
              </a:effectLst>
              <a:latin typeface="+mn-lt"/>
            </a:endParaRPr>
          </a:p>
        </p:txBody>
      </p:sp>
      <p:sp>
        <p:nvSpPr>
          <p:cNvPr id="3" name="Content Placeholder 2"/>
          <p:cNvSpPr>
            <a:spLocks noGrp="1"/>
          </p:cNvSpPr>
          <p:nvPr>
            <p:ph idx="1"/>
          </p:nvPr>
        </p:nvSpPr>
        <p:spPr>
          <a:xfrm>
            <a:off x="253579" y="1343026"/>
            <a:ext cx="11684842" cy="5743574"/>
          </a:xfrm>
        </p:spPr>
        <p:txBody>
          <a:bodyPr>
            <a:normAutofit/>
          </a:bodyPr>
          <a:lstStyle/>
          <a:p>
            <a:pPr marL="0" indent="0" algn="just">
              <a:buNone/>
            </a:pPr>
            <a:r>
              <a:rPr lang="en-US" sz="5000" dirty="0" smtClean="0"/>
              <a:t>Envy</a:t>
            </a:r>
          </a:p>
          <a:p>
            <a:pPr marL="0" indent="0" algn="just">
              <a:buNone/>
            </a:pPr>
            <a:r>
              <a:rPr lang="en-US" sz="5000" dirty="0" smtClean="0"/>
              <a:t>Strife</a:t>
            </a:r>
          </a:p>
          <a:p>
            <a:pPr marL="0" indent="0" algn="just">
              <a:buNone/>
            </a:pPr>
            <a:r>
              <a:rPr lang="en-US" sz="5000" dirty="0" smtClean="0"/>
              <a:t>Reviling/Blasphemy</a:t>
            </a:r>
          </a:p>
          <a:p>
            <a:pPr marL="0" indent="0" algn="just">
              <a:buNone/>
            </a:pPr>
            <a:r>
              <a:rPr lang="en-US" sz="5000" dirty="0" smtClean="0"/>
              <a:t>Evil suspicions</a:t>
            </a:r>
          </a:p>
          <a:p>
            <a:pPr marL="0" indent="0" algn="just">
              <a:buNone/>
            </a:pPr>
            <a:r>
              <a:rPr lang="en-US" sz="5000" dirty="0" smtClean="0"/>
              <a:t>Useless </a:t>
            </a:r>
            <a:r>
              <a:rPr lang="en-US" sz="5000" dirty="0" err="1" smtClean="0"/>
              <a:t>wranglings</a:t>
            </a:r>
            <a:endParaRPr lang="en-US" sz="5000" dirty="0" smtClean="0"/>
          </a:p>
        </p:txBody>
      </p:sp>
    </p:spTree>
    <p:extLst>
      <p:ext uri="{BB962C8B-B14F-4D97-AF65-F5344CB8AC3E}">
        <p14:creationId xmlns:p14="http://schemas.microsoft.com/office/powerpoint/2010/main" val="10035368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1690688"/>
          </a:xfrm>
        </p:spPr>
        <p:txBody>
          <a:bodyPr>
            <a:noAutofit/>
          </a:bodyPr>
          <a:lstStyle/>
          <a:p>
            <a:pPr algn="ctr"/>
            <a:r>
              <a:rPr lang="en-US" sz="9000" dirty="0" smtClean="0">
                <a:effectLst>
                  <a:glow rad="228600">
                    <a:srgbClr val="000000"/>
                  </a:glow>
                </a:effectLst>
                <a:latin typeface="+mn-lt"/>
              </a:rPr>
              <a:t>Firstborn of Pride</a:t>
            </a:r>
            <a:endParaRPr lang="en-US" sz="9000" dirty="0">
              <a:effectLst>
                <a:glow rad="228600">
                  <a:srgbClr val="000000"/>
                </a:glow>
              </a:effectLst>
              <a:latin typeface="+mn-lt"/>
            </a:endParaRPr>
          </a:p>
        </p:txBody>
      </p:sp>
      <p:sp>
        <p:nvSpPr>
          <p:cNvPr id="3" name="Content Placeholder 2"/>
          <p:cNvSpPr>
            <a:spLocks noGrp="1"/>
          </p:cNvSpPr>
          <p:nvPr>
            <p:ph idx="1"/>
          </p:nvPr>
        </p:nvSpPr>
        <p:spPr>
          <a:xfrm>
            <a:off x="307497" y="1825624"/>
            <a:ext cx="11691670" cy="5109431"/>
          </a:xfrm>
        </p:spPr>
        <p:txBody>
          <a:bodyPr>
            <a:normAutofit/>
          </a:bodyPr>
          <a:lstStyle/>
          <a:p>
            <a:pPr marL="0" indent="0" algn="just">
              <a:buNone/>
            </a:pPr>
            <a:r>
              <a:rPr lang="en-US" sz="5000" dirty="0" smtClean="0"/>
              <a:t>Envy</a:t>
            </a:r>
          </a:p>
          <a:p>
            <a:pPr marL="0" indent="0" algn="just">
              <a:buNone/>
            </a:pPr>
            <a:r>
              <a:rPr lang="en-US" sz="5000" dirty="0"/>
              <a:t>	</a:t>
            </a:r>
            <a:r>
              <a:rPr lang="en-US" sz="5000" dirty="0" smtClean="0"/>
              <a:t>Genesis 4:3-8</a:t>
            </a:r>
          </a:p>
          <a:p>
            <a:pPr marL="0" indent="0" algn="just">
              <a:buNone/>
            </a:pPr>
            <a:endParaRPr lang="en-US" sz="5000" dirty="0"/>
          </a:p>
          <a:p>
            <a:pPr marL="0" indent="0" algn="just">
              <a:buNone/>
            </a:pPr>
            <a:r>
              <a:rPr lang="en-US" sz="5000" dirty="0" smtClean="0"/>
              <a:t>Envy and self seeking lie against the Truth</a:t>
            </a:r>
          </a:p>
          <a:p>
            <a:pPr marL="0" indent="0" algn="just">
              <a:buNone/>
            </a:pPr>
            <a:r>
              <a:rPr lang="en-US" sz="5000" dirty="0"/>
              <a:t>	</a:t>
            </a:r>
            <a:r>
              <a:rPr lang="en-US" sz="5000" dirty="0" smtClean="0"/>
              <a:t>James 3:14</a:t>
            </a:r>
          </a:p>
          <a:p>
            <a:pPr marL="0" indent="0" algn="just">
              <a:buNone/>
            </a:pPr>
            <a:endParaRPr lang="en-US" sz="5000" dirty="0" smtClean="0"/>
          </a:p>
          <a:p>
            <a:pPr marL="0" indent="0" algn="just">
              <a:buNone/>
            </a:pPr>
            <a:endParaRPr lang="en-US" sz="5000" dirty="0"/>
          </a:p>
          <a:p>
            <a:pPr marL="0" indent="0" algn="just">
              <a:buNone/>
            </a:pPr>
            <a:endParaRPr lang="en-US" sz="5000" dirty="0" smtClean="0"/>
          </a:p>
        </p:txBody>
      </p:sp>
    </p:spTree>
    <p:extLst>
      <p:ext uri="{BB962C8B-B14F-4D97-AF65-F5344CB8AC3E}">
        <p14:creationId xmlns:p14="http://schemas.microsoft.com/office/powerpoint/2010/main" val="38390095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1690688"/>
          </a:xfrm>
        </p:spPr>
        <p:txBody>
          <a:bodyPr>
            <a:noAutofit/>
          </a:bodyPr>
          <a:lstStyle/>
          <a:p>
            <a:pPr algn="ctr"/>
            <a:r>
              <a:rPr lang="en-US" sz="9900" dirty="0" smtClean="0">
                <a:effectLst>
                  <a:glow rad="228600">
                    <a:srgbClr val="000000"/>
                  </a:glow>
                </a:effectLst>
                <a:latin typeface="+mn-lt"/>
              </a:rPr>
              <a:t>John 4:15-24</a:t>
            </a:r>
            <a:endParaRPr lang="en-US" sz="9900" dirty="0">
              <a:effectLst>
                <a:glow rad="228600">
                  <a:srgbClr val="000000"/>
                </a:glow>
              </a:effectLst>
              <a:latin typeface="+mn-lt"/>
            </a:endParaRPr>
          </a:p>
        </p:txBody>
      </p:sp>
      <p:sp>
        <p:nvSpPr>
          <p:cNvPr id="3" name="Content Placeholder 2"/>
          <p:cNvSpPr>
            <a:spLocks noGrp="1"/>
          </p:cNvSpPr>
          <p:nvPr>
            <p:ph idx="1"/>
          </p:nvPr>
        </p:nvSpPr>
        <p:spPr>
          <a:xfrm>
            <a:off x="228600" y="1690689"/>
            <a:ext cx="11882535" cy="5029424"/>
          </a:xfrm>
        </p:spPr>
        <p:txBody>
          <a:bodyPr>
            <a:normAutofit/>
          </a:bodyPr>
          <a:lstStyle/>
          <a:p>
            <a:pPr marL="0" indent="0" algn="just">
              <a:buNone/>
            </a:pPr>
            <a:r>
              <a:rPr lang="en-US" sz="5000" dirty="0" smtClean="0"/>
              <a:t>Worship in Spirit and Truth</a:t>
            </a:r>
          </a:p>
          <a:p>
            <a:pPr marL="0" indent="0" algn="just">
              <a:buNone/>
            </a:pPr>
            <a:r>
              <a:rPr lang="en-US" sz="5000" dirty="0" smtClean="0"/>
              <a:t>	Spirit: John 6:63, 1 Cor. 2:12-16</a:t>
            </a:r>
          </a:p>
          <a:p>
            <a:pPr marL="0" indent="0" algn="just">
              <a:buNone/>
            </a:pPr>
            <a:r>
              <a:rPr lang="en-US" sz="5000" dirty="0"/>
              <a:t>	</a:t>
            </a:r>
            <a:r>
              <a:rPr lang="en-US" sz="5000" dirty="0" smtClean="0"/>
              <a:t>Truth: John 17:17</a:t>
            </a:r>
          </a:p>
          <a:p>
            <a:pPr marL="0" indent="0" algn="just">
              <a:buNone/>
            </a:pPr>
            <a:endParaRPr lang="en-US" sz="5000" dirty="0" smtClean="0"/>
          </a:p>
          <a:p>
            <a:pPr marL="0" indent="0" algn="just">
              <a:buNone/>
            </a:pPr>
            <a:r>
              <a:rPr lang="en-US" sz="5000" dirty="0" smtClean="0"/>
              <a:t>Differences between worship then and now?</a:t>
            </a:r>
          </a:p>
          <a:p>
            <a:pPr marL="0" indent="0" algn="just">
              <a:buNone/>
            </a:pPr>
            <a:endParaRPr lang="en-US" sz="5000" dirty="0" smtClean="0"/>
          </a:p>
        </p:txBody>
      </p:sp>
    </p:spTree>
    <p:extLst>
      <p:ext uri="{BB962C8B-B14F-4D97-AF65-F5344CB8AC3E}">
        <p14:creationId xmlns:p14="http://schemas.microsoft.com/office/powerpoint/2010/main" val="25482080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1690688"/>
          </a:xfrm>
        </p:spPr>
        <p:txBody>
          <a:bodyPr>
            <a:noAutofit/>
          </a:bodyPr>
          <a:lstStyle/>
          <a:p>
            <a:pPr algn="ctr"/>
            <a:r>
              <a:rPr lang="en-US" sz="9000" dirty="0" smtClean="0">
                <a:effectLst>
                  <a:glow rad="228600">
                    <a:srgbClr val="000000"/>
                  </a:glow>
                </a:effectLst>
                <a:latin typeface="+mn-lt"/>
              </a:rPr>
              <a:t>Pride’s Favorite Son</a:t>
            </a:r>
            <a:endParaRPr lang="en-US" sz="9000" dirty="0">
              <a:effectLst>
                <a:glow rad="228600">
                  <a:srgbClr val="000000"/>
                </a:glow>
              </a:effectLst>
              <a:latin typeface="+mn-lt"/>
            </a:endParaRPr>
          </a:p>
        </p:txBody>
      </p:sp>
      <p:sp>
        <p:nvSpPr>
          <p:cNvPr id="3" name="Content Placeholder 2"/>
          <p:cNvSpPr>
            <a:spLocks noGrp="1"/>
          </p:cNvSpPr>
          <p:nvPr>
            <p:ph idx="1"/>
          </p:nvPr>
        </p:nvSpPr>
        <p:spPr>
          <a:xfrm>
            <a:off x="307497" y="1825624"/>
            <a:ext cx="11691670" cy="5109431"/>
          </a:xfrm>
        </p:spPr>
        <p:txBody>
          <a:bodyPr>
            <a:normAutofit/>
          </a:bodyPr>
          <a:lstStyle/>
          <a:p>
            <a:pPr marL="0" indent="0" algn="just">
              <a:buNone/>
            </a:pPr>
            <a:r>
              <a:rPr lang="en-US" sz="5000" dirty="0" smtClean="0"/>
              <a:t>Strife</a:t>
            </a:r>
          </a:p>
          <a:p>
            <a:pPr marL="0" indent="0" algn="just">
              <a:buNone/>
            </a:pPr>
            <a:r>
              <a:rPr lang="en-US" sz="5000" i="1" dirty="0" smtClean="0"/>
              <a:t>  By </a:t>
            </a:r>
            <a:r>
              <a:rPr lang="en-US" sz="5000" i="1" dirty="0"/>
              <a:t>pride comes nothing but </a:t>
            </a:r>
            <a:r>
              <a:rPr lang="en-US" sz="5000" i="1" dirty="0" smtClean="0"/>
              <a:t>strife</a:t>
            </a:r>
            <a:r>
              <a:rPr lang="en-US" sz="5000" dirty="0" smtClean="0"/>
              <a:t>									Proverbs </a:t>
            </a:r>
            <a:r>
              <a:rPr lang="en-US" sz="5000" dirty="0"/>
              <a:t>13:10a </a:t>
            </a:r>
            <a:endParaRPr lang="en-US" sz="5000" dirty="0" smtClean="0"/>
          </a:p>
          <a:p>
            <a:pPr marL="0" indent="0" algn="just">
              <a:buNone/>
            </a:pPr>
            <a:r>
              <a:rPr lang="en-US" sz="5000" i="1" dirty="0" smtClean="0"/>
              <a:t>  He </a:t>
            </a:r>
            <a:r>
              <a:rPr lang="en-US" sz="5000" i="1" dirty="0"/>
              <a:t>who is of a proud heart stirs up </a:t>
            </a:r>
            <a:r>
              <a:rPr lang="en-US" sz="5000" i="1" dirty="0" smtClean="0"/>
              <a:t>strife </a:t>
            </a:r>
            <a:r>
              <a:rPr lang="en-US" sz="5000" dirty="0" smtClean="0"/>
              <a:t>							Proverbs 28:25a</a:t>
            </a:r>
            <a:endParaRPr lang="en-US" sz="5000" dirty="0" smtClean="0"/>
          </a:p>
        </p:txBody>
      </p:sp>
    </p:spTree>
    <p:extLst>
      <p:ext uri="{BB962C8B-B14F-4D97-AF65-F5344CB8AC3E}">
        <p14:creationId xmlns:p14="http://schemas.microsoft.com/office/powerpoint/2010/main" val="34797599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1690688"/>
          </a:xfrm>
        </p:spPr>
        <p:txBody>
          <a:bodyPr>
            <a:noAutofit/>
          </a:bodyPr>
          <a:lstStyle/>
          <a:p>
            <a:pPr algn="ctr"/>
            <a:r>
              <a:rPr lang="en-US" sz="9000" dirty="0" smtClean="0">
                <a:effectLst>
                  <a:glow rad="228600">
                    <a:srgbClr val="000000"/>
                  </a:glow>
                </a:effectLst>
                <a:latin typeface="+mn-lt"/>
              </a:rPr>
              <a:t>Pride’s Spoiled Baby</a:t>
            </a:r>
            <a:endParaRPr lang="en-US" sz="9000" dirty="0">
              <a:effectLst>
                <a:glow rad="228600">
                  <a:srgbClr val="000000"/>
                </a:glow>
              </a:effectLst>
              <a:latin typeface="+mn-lt"/>
            </a:endParaRPr>
          </a:p>
        </p:txBody>
      </p:sp>
      <p:sp>
        <p:nvSpPr>
          <p:cNvPr id="3" name="Content Placeholder 2"/>
          <p:cNvSpPr>
            <a:spLocks noGrp="1"/>
          </p:cNvSpPr>
          <p:nvPr>
            <p:ph idx="1"/>
          </p:nvPr>
        </p:nvSpPr>
        <p:spPr>
          <a:xfrm>
            <a:off x="307497" y="1825624"/>
            <a:ext cx="11691670" cy="5109431"/>
          </a:xfrm>
        </p:spPr>
        <p:txBody>
          <a:bodyPr>
            <a:normAutofit/>
          </a:bodyPr>
          <a:lstStyle/>
          <a:p>
            <a:pPr marL="0" indent="0" algn="just">
              <a:buNone/>
            </a:pPr>
            <a:r>
              <a:rPr lang="en-US" sz="5000" dirty="0" smtClean="0"/>
              <a:t>Blasphemous ingratitude</a:t>
            </a:r>
          </a:p>
          <a:p>
            <a:pPr marL="0" indent="0" algn="just">
              <a:buNone/>
            </a:pPr>
            <a:r>
              <a:rPr lang="en-US" sz="5000" i="1" dirty="0" smtClean="0"/>
              <a:t>The </a:t>
            </a:r>
            <a:r>
              <a:rPr lang="en-US" sz="5000" i="1" dirty="0"/>
              <a:t>wicked in his proud countenance does not seek God; God is in none of his thoughts</a:t>
            </a:r>
            <a:r>
              <a:rPr lang="en-US" sz="5000" dirty="0" smtClean="0"/>
              <a:t>. 									Psalm 10:4</a:t>
            </a:r>
          </a:p>
          <a:p>
            <a:pPr marL="0" indent="0" algn="just">
              <a:buNone/>
            </a:pPr>
            <a:r>
              <a:rPr lang="en-US" sz="5000" dirty="0" smtClean="0"/>
              <a:t>Arrogance of Nebuchadnezzar</a:t>
            </a:r>
          </a:p>
          <a:p>
            <a:pPr marL="0" indent="0" algn="just">
              <a:buNone/>
            </a:pPr>
            <a:r>
              <a:rPr lang="en-US" sz="5000" dirty="0" smtClean="0"/>
              <a:t>	Daniel 4:30-32</a:t>
            </a:r>
            <a:endParaRPr lang="en-US" sz="5000" dirty="0" smtClean="0"/>
          </a:p>
        </p:txBody>
      </p:sp>
    </p:spTree>
    <p:extLst>
      <p:ext uri="{BB962C8B-B14F-4D97-AF65-F5344CB8AC3E}">
        <p14:creationId xmlns:p14="http://schemas.microsoft.com/office/powerpoint/2010/main" val="14432446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1690688"/>
          </a:xfrm>
        </p:spPr>
        <p:txBody>
          <a:bodyPr>
            <a:noAutofit/>
          </a:bodyPr>
          <a:lstStyle/>
          <a:p>
            <a:pPr algn="ctr"/>
            <a:r>
              <a:rPr lang="en-US" sz="9000" dirty="0" smtClean="0">
                <a:effectLst>
                  <a:glow rad="228600">
                    <a:srgbClr val="000000"/>
                  </a:glow>
                </a:effectLst>
                <a:latin typeface="+mn-lt"/>
              </a:rPr>
              <a:t>Ugly Child of Pride</a:t>
            </a:r>
            <a:endParaRPr lang="en-US" sz="9000" dirty="0">
              <a:effectLst>
                <a:glow rad="228600">
                  <a:srgbClr val="000000"/>
                </a:glow>
              </a:effectLst>
              <a:latin typeface="+mn-lt"/>
            </a:endParaRPr>
          </a:p>
        </p:txBody>
      </p:sp>
      <p:sp>
        <p:nvSpPr>
          <p:cNvPr id="3" name="Content Placeholder 2"/>
          <p:cNvSpPr>
            <a:spLocks noGrp="1"/>
          </p:cNvSpPr>
          <p:nvPr>
            <p:ph idx="1"/>
          </p:nvPr>
        </p:nvSpPr>
        <p:spPr>
          <a:xfrm>
            <a:off x="307497" y="1825624"/>
            <a:ext cx="11691670" cy="5109431"/>
          </a:xfrm>
        </p:spPr>
        <p:txBody>
          <a:bodyPr>
            <a:normAutofit/>
          </a:bodyPr>
          <a:lstStyle/>
          <a:p>
            <a:pPr marL="0" indent="0" algn="just">
              <a:buNone/>
            </a:pPr>
            <a:r>
              <a:rPr lang="en-US" sz="5000" dirty="0" smtClean="0"/>
              <a:t>Evil suspicions</a:t>
            </a:r>
          </a:p>
          <a:p>
            <a:pPr marL="0" indent="0" algn="just">
              <a:buNone/>
            </a:pPr>
            <a:r>
              <a:rPr lang="en-US" sz="5000" dirty="0"/>
              <a:t>	</a:t>
            </a:r>
            <a:r>
              <a:rPr lang="en-US" sz="5000" dirty="0" smtClean="0"/>
              <a:t>1 Corinthians 13:4-7, James 4:13-16</a:t>
            </a:r>
          </a:p>
          <a:p>
            <a:pPr marL="0" indent="0" algn="just">
              <a:buNone/>
            </a:pPr>
            <a:endParaRPr lang="en-US" sz="5000" dirty="0"/>
          </a:p>
          <a:p>
            <a:pPr marL="0" indent="0" algn="just">
              <a:buNone/>
            </a:pPr>
            <a:r>
              <a:rPr lang="en-US" sz="5000" dirty="0" smtClean="0"/>
              <a:t>Evil suspicion = paranoia</a:t>
            </a:r>
          </a:p>
          <a:p>
            <a:pPr marL="0" indent="0" algn="just">
              <a:buNone/>
            </a:pPr>
            <a:r>
              <a:rPr lang="en-US" sz="5000" dirty="0"/>
              <a:t>	</a:t>
            </a:r>
            <a:r>
              <a:rPr lang="en-US" sz="5000" dirty="0" smtClean="0"/>
              <a:t>Manifested in King Saul</a:t>
            </a:r>
            <a:endParaRPr lang="en-US" sz="5000" dirty="0"/>
          </a:p>
        </p:txBody>
      </p:sp>
    </p:spTree>
    <p:extLst>
      <p:ext uri="{BB962C8B-B14F-4D97-AF65-F5344CB8AC3E}">
        <p14:creationId xmlns:p14="http://schemas.microsoft.com/office/powerpoint/2010/main" val="27820714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1690688"/>
          </a:xfrm>
        </p:spPr>
        <p:txBody>
          <a:bodyPr>
            <a:noAutofit/>
          </a:bodyPr>
          <a:lstStyle/>
          <a:p>
            <a:pPr algn="ctr"/>
            <a:r>
              <a:rPr lang="en-US" sz="9000" dirty="0" smtClean="0">
                <a:effectLst>
                  <a:glow rad="228600">
                    <a:srgbClr val="000000"/>
                  </a:glow>
                </a:effectLst>
                <a:latin typeface="+mn-lt"/>
              </a:rPr>
              <a:t>Pride’s Loudest Child</a:t>
            </a:r>
            <a:endParaRPr lang="en-US" sz="9000" dirty="0">
              <a:effectLst>
                <a:glow rad="228600">
                  <a:srgbClr val="000000"/>
                </a:glow>
              </a:effectLst>
              <a:latin typeface="+mn-lt"/>
            </a:endParaRPr>
          </a:p>
        </p:txBody>
      </p:sp>
      <p:sp>
        <p:nvSpPr>
          <p:cNvPr id="3" name="Content Placeholder 2"/>
          <p:cNvSpPr>
            <a:spLocks noGrp="1"/>
          </p:cNvSpPr>
          <p:nvPr>
            <p:ph idx="1"/>
          </p:nvPr>
        </p:nvSpPr>
        <p:spPr>
          <a:xfrm>
            <a:off x="307497" y="1825624"/>
            <a:ext cx="11691670" cy="5109431"/>
          </a:xfrm>
        </p:spPr>
        <p:txBody>
          <a:bodyPr>
            <a:normAutofit/>
          </a:bodyPr>
          <a:lstStyle/>
          <a:p>
            <a:pPr marL="0" indent="0" algn="just">
              <a:buNone/>
            </a:pPr>
            <a:r>
              <a:rPr lang="en-US" sz="5000" dirty="0" smtClean="0"/>
              <a:t>Useless </a:t>
            </a:r>
            <a:r>
              <a:rPr lang="en-US" sz="5000" dirty="0" err="1" smtClean="0"/>
              <a:t>wranglings</a:t>
            </a:r>
            <a:r>
              <a:rPr lang="en-US" sz="5000" dirty="0" smtClean="0"/>
              <a:t> </a:t>
            </a:r>
          </a:p>
          <a:p>
            <a:pPr marL="0" indent="0" algn="just">
              <a:buNone/>
            </a:pPr>
            <a:r>
              <a:rPr lang="en-US" sz="5000" i="1" dirty="0" smtClean="0"/>
              <a:t>They </a:t>
            </a:r>
            <a:r>
              <a:rPr lang="en-US" sz="5000" i="1" dirty="0"/>
              <a:t>utter speech, and speak insolent things; All the workers of iniquity boast in themselves</a:t>
            </a:r>
            <a:r>
              <a:rPr lang="en-US" sz="5000" dirty="0" smtClean="0"/>
              <a:t>.</a:t>
            </a:r>
            <a:r>
              <a:rPr lang="en-US" sz="5000" dirty="0"/>
              <a:t> </a:t>
            </a:r>
            <a:r>
              <a:rPr lang="en-US" sz="5000" dirty="0" smtClean="0"/>
              <a:t>						Psalm </a:t>
            </a:r>
            <a:r>
              <a:rPr lang="en-US" sz="5000" dirty="0"/>
              <a:t>94:4 </a:t>
            </a:r>
            <a:endParaRPr lang="en-US" sz="5000" dirty="0" smtClean="0"/>
          </a:p>
          <a:p>
            <a:pPr marL="0" indent="0" algn="just">
              <a:buNone/>
            </a:pPr>
            <a:endParaRPr lang="en-US" sz="5000" dirty="0"/>
          </a:p>
        </p:txBody>
      </p:sp>
    </p:spTree>
    <p:extLst>
      <p:ext uri="{BB962C8B-B14F-4D97-AF65-F5344CB8AC3E}">
        <p14:creationId xmlns:p14="http://schemas.microsoft.com/office/powerpoint/2010/main" val="16600672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1690688"/>
          </a:xfrm>
        </p:spPr>
        <p:txBody>
          <a:bodyPr>
            <a:noAutofit/>
          </a:bodyPr>
          <a:lstStyle/>
          <a:p>
            <a:pPr algn="ctr"/>
            <a:r>
              <a:rPr lang="en-US" sz="9000" dirty="0" smtClean="0">
                <a:effectLst>
                  <a:glow rad="228600">
                    <a:srgbClr val="000000"/>
                  </a:glow>
                </a:effectLst>
                <a:latin typeface="+mn-lt"/>
              </a:rPr>
              <a:t>Pride’s Loudest Child</a:t>
            </a:r>
            <a:endParaRPr lang="en-US" sz="9000" dirty="0">
              <a:effectLst>
                <a:glow rad="228600">
                  <a:srgbClr val="000000"/>
                </a:glow>
              </a:effectLst>
              <a:latin typeface="+mn-lt"/>
            </a:endParaRPr>
          </a:p>
        </p:txBody>
      </p:sp>
      <p:sp>
        <p:nvSpPr>
          <p:cNvPr id="3" name="Content Placeholder 2"/>
          <p:cNvSpPr>
            <a:spLocks noGrp="1"/>
          </p:cNvSpPr>
          <p:nvPr>
            <p:ph idx="1"/>
          </p:nvPr>
        </p:nvSpPr>
        <p:spPr>
          <a:xfrm>
            <a:off x="307497" y="1825624"/>
            <a:ext cx="11691670" cy="5109431"/>
          </a:xfrm>
        </p:spPr>
        <p:txBody>
          <a:bodyPr>
            <a:normAutofit/>
          </a:bodyPr>
          <a:lstStyle/>
          <a:p>
            <a:pPr marL="0" indent="0" algn="just">
              <a:buNone/>
            </a:pPr>
            <a:r>
              <a:rPr lang="en-US" sz="5000" dirty="0" smtClean="0"/>
              <a:t>Useless </a:t>
            </a:r>
            <a:r>
              <a:rPr lang="en-US" sz="5000" dirty="0" err="1" smtClean="0"/>
              <a:t>wranglings</a:t>
            </a:r>
            <a:r>
              <a:rPr lang="en-US" sz="5000" dirty="0" smtClean="0"/>
              <a:t> </a:t>
            </a:r>
          </a:p>
          <a:p>
            <a:pPr marL="0" indent="0" algn="just">
              <a:buNone/>
            </a:pPr>
            <a:r>
              <a:rPr lang="en-US" sz="5000" i="1" dirty="0" smtClean="0"/>
              <a:t>They </a:t>
            </a:r>
            <a:r>
              <a:rPr lang="en-US" sz="5000" i="1" dirty="0"/>
              <a:t>utter speech, and speak insolent things; All the workers of iniquity boast in themselves</a:t>
            </a:r>
            <a:r>
              <a:rPr lang="en-US" sz="5000" dirty="0" smtClean="0"/>
              <a:t>.</a:t>
            </a:r>
            <a:r>
              <a:rPr lang="en-US" sz="5000" dirty="0"/>
              <a:t> </a:t>
            </a:r>
            <a:r>
              <a:rPr lang="en-US" sz="5000" dirty="0" smtClean="0"/>
              <a:t>						Psalm 94:4</a:t>
            </a:r>
          </a:p>
          <a:p>
            <a:pPr marL="0" indent="0" algn="just">
              <a:buNone/>
            </a:pPr>
            <a:endParaRPr lang="en-US" sz="2000" dirty="0" smtClean="0"/>
          </a:p>
          <a:p>
            <a:pPr marL="0" indent="0" algn="just">
              <a:buNone/>
            </a:pPr>
            <a:r>
              <a:rPr lang="en-US" sz="5000" dirty="0" smtClean="0"/>
              <a:t>Opinions that lead to division </a:t>
            </a:r>
          </a:p>
          <a:p>
            <a:pPr marL="0" indent="0" algn="just">
              <a:buNone/>
            </a:pPr>
            <a:r>
              <a:rPr lang="en-US" sz="5000" dirty="0"/>
              <a:t>	</a:t>
            </a:r>
            <a:r>
              <a:rPr lang="en-US" sz="5000" dirty="0" smtClean="0"/>
              <a:t>The divisive man of Titus 3:9-10</a:t>
            </a:r>
          </a:p>
          <a:p>
            <a:pPr marL="0" indent="0" algn="just">
              <a:buNone/>
            </a:pPr>
            <a:endParaRPr lang="en-US" sz="5000" dirty="0"/>
          </a:p>
        </p:txBody>
      </p:sp>
    </p:spTree>
    <p:extLst>
      <p:ext uri="{BB962C8B-B14F-4D97-AF65-F5344CB8AC3E}">
        <p14:creationId xmlns:p14="http://schemas.microsoft.com/office/powerpoint/2010/main" val="2875460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1690688"/>
          </a:xfrm>
        </p:spPr>
        <p:txBody>
          <a:bodyPr>
            <a:noAutofit/>
          </a:bodyPr>
          <a:lstStyle/>
          <a:p>
            <a:pPr algn="ctr"/>
            <a:r>
              <a:rPr lang="en-US" sz="9000" dirty="0" smtClean="0">
                <a:effectLst>
                  <a:glow rad="228600">
                    <a:srgbClr val="000000"/>
                  </a:glow>
                </a:effectLst>
                <a:latin typeface="+mn-lt"/>
              </a:rPr>
              <a:t>Pride’s Other Kids</a:t>
            </a:r>
            <a:endParaRPr lang="en-US" sz="9000" dirty="0">
              <a:effectLst>
                <a:glow rad="228600">
                  <a:srgbClr val="000000"/>
                </a:glow>
              </a:effectLst>
              <a:latin typeface="+mn-lt"/>
            </a:endParaRPr>
          </a:p>
        </p:txBody>
      </p:sp>
      <p:sp>
        <p:nvSpPr>
          <p:cNvPr id="3" name="Content Placeholder 2"/>
          <p:cNvSpPr>
            <a:spLocks noGrp="1"/>
          </p:cNvSpPr>
          <p:nvPr>
            <p:ph idx="1"/>
          </p:nvPr>
        </p:nvSpPr>
        <p:spPr>
          <a:xfrm>
            <a:off x="307497" y="1825624"/>
            <a:ext cx="11691670" cy="5109431"/>
          </a:xfrm>
        </p:spPr>
        <p:txBody>
          <a:bodyPr>
            <a:normAutofit/>
          </a:bodyPr>
          <a:lstStyle/>
          <a:p>
            <a:pPr marL="0" indent="0" algn="just">
              <a:buNone/>
            </a:pPr>
            <a:r>
              <a:rPr lang="en-US" sz="5000" dirty="0" smtClean="0"/>
              <a:t>Unrepentance</a:t>
            </a:r>
          </a:p>
          <a:p>
            <a:pPr marL="0" indent="0" algn="just">
              <a:buNone/>
            </a:pPr>
            <a:r>
              <a:rPr lang="en-US" sz="5000" dirty="0" smtClean="0"/>
              <a:t>Rebellion</a:t>
            </a:r>
          </a:p>
          <a:p>
            <a:pPr marL="0" indent="0" algn="just">
              <a:buNone/>
            </a:pPr>
            <a:r>
              <a:rPr lang="en-US" sz="5000" dirty="0" smtClean="0"/>
              <a:t>Disobedience</a:t>
            </a:r>
          </a:p>
          <a:p>
            <a:pPr marL="0" indent="0" algn="just">
              <a:buNone/>
            </a:pPr>
            <a:r>
              <a:rPr lang="en-US" sz="5000" dirty="0" smtClean="0"/>
              <a:t>Ignorance</a:t>
            </a:r>
          </a:p>
          <a:p>
            <a:pPr marL="0" indent="0" algn="just">
              <a:buNone/>
            </a:pPr>
            <a:r>
              <a:rPr lang="en-US" sz="5000" dirty="0" smtClean="0"/>
              <a:t>Lying</a:t>
            </a:r>
          </a:p>
          <a:p>
            <a:pPr marL="0" indent="0" algn="just">
              <a:buNone/>
            </a:pPr>
            <a:endParaRPr lang="en-US" sz="5000" dirty="0" smtClean="0"/>
          </a:p>
          <a:p>
            <a:pPr marL="0" indent="0" algn="just">
              <a:buNone/>
            </a:pPr>
            <a:endParaRPr lang="en-US" sz="5000" dirty="0" smtClean="0"/>
          </a:p>
          <a:p>
            <a:pPr marL="0" indent="0" algn="just">
              <a:buNone/>
            </a:pPr>
            <a:endParaRPr lang="en-US" sz="5000" dirty="0"/>
          </a:p>
        </p:txBody>
      </p:sp>
    </p:spTree>
    <p:extLst>
      <p:ext uri="{BB962C8B-B14F-4D97-AF65-F5344CB8AC3E}">
        <p14:creationId xmlns:p14="http://schemas.microsoft.com/office/powerpoint/2010/main" val="40808982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1690688"/>
          </a:xfrm>
        </p:spPr>
        <p:txBody>
          <a:bodyPr>
            <a:noAutofit/>
          </a:bodyPr>
          <a:lstStyle/>
          <a:p>
            <a:pPr algn="ctr"/>
            <a:r>
              <a:rPr lang="en-US" sz="9000" dirty="0" smtClean="0">
                <a:effectLst>
                  <a:glow rad="228600">
                    <a:srgbClr val="000000"/>
                  </a:glow>
                </a:effectLst>
                <a:latin typeface="+mn-lt"/>
              </a:rPr>
              <a:t>The Children of Love</a:t>
            </a:r>
            <a:endParaRPr lang="en-US" sz="9000" dirty="0">
              <a:effectLst>
                <a:glow rad="228600">
                  <a:srgbClr val="000000"/>
                </a:glow>
              </a:effectLst>
              <a:latin typeface="+mn-lt"/>
            </a:endParaRPr>
          </a:p>
        </p:txBody>
      </p:sp>
      <p:sp>
        <p:nvSpPr>
          <p:cNvPr id="3" name="Content Placeholder 2"/>
          <p:cNvSpPr>
            <a:spLocks noGrp="1"/>
          </p:cNvSpPr>
          <p:nvPr>
            <p:ph idx="1"/>
          </p:nvPr>
        </p:nvSpPr>
        <p:spPr>
          <a:xfrm>
            <a:off x="307497" y="1825624"/>
            <a:ext cx="11691670" cy="5109431"/>
          </a:xfrm>
        </p:spPr>
        <p:txBody>
          <a:bodyPr>
            <a:normAutofit/>
          </a:bodyPr>
          <a:lstStyle/>
          <a:p>
            <a:pPr marL="0" indent="0" algn="just">
              <a:buNone/>
            </a:pPr>
            <a:r>
              <a:rPr lang="en-US" sz="5000" dirty="0" smtClean="0"/>
              <a:t>1 Corinthians 13:4-7</a:t>
            </a:r>
          </a:p>
          <a:p>
            <a:pPr marL="0" indent="0" algn="just">
              <a:buNone/>
            </a:pPr>
            <a:r>
              <a:rPr lang="en-US" sz="5000" dirty="0" smtClean="0"/>
              <a:t>	Patience</a:t>
            </a:r>
          </a:p>
          <a:p>
            <a:pPr marL="0" indent="0" algn="just">
              <a:buNone/>
            </a:pPr>
            <a:r>
              <a:rPr lang="en-US" sz="5000" dirty="0" smtClean="0"/>
              <a:t>	Kindness</a:t>
            </a:r>
          </a:p>
          <a:p>
            <a:pPr marL="0" indent="0" algn="just">
              <a:buNone/>
            </a:pPr>
            <a:r>
              <a:rPr lang="en-US" sz="5000" dirty="0" smtClean="0"/>
              <a:t>	Loves the Truth</a:t>
            </a:r>
          </a:p>
          <a:p>
            <a:pPr marL="0" indent="0" algn="just">
              <a:buNone/>
            </a:pPr>
            <a:r>
              <a:rPr lang="en-US" sz="5000" dirty="0"/>
              <a:t>	</a:t>
            </a:r>
            <a:r>
              <a:rPr lang="en-US" sz="5000" dirty="0" smtClean="0"/>
              <a:t>Bears, believes and hopes the best</a:t>
            </a:r>
          </a:p>
          <a:p>
            <a:pPr marL="0" indent="0" algn="just">
              <a:buNone/>
            </a:pPr>
            <a:endParaRPr lang="en-US" sz="5000" dirty="0" smtClean="0"/>
          </a:p>
          <a:p>
            <a:pPr marL="0" indent="0" algn="just">
              <a:buNone/>
            </a:pPr>
            <a:endParaRPr lang="en-US" sz="5000" dirty="0" smtClean="0"/>
          </a:p>
          <a:p>
            <a:pPr marL="0" indent="0" algn="just">
              <a:buNone/>
            </a:pPr>
            <a:endParaRPr lang="en-US" sz="5000" dirty="0" smtClean="0"/>
          </a:p>
          <a:p>
            <a:pPr marL="0" indent="0" algn="just">
              <a:buNone/>
            </a:pPr>
            <a:endParaRPr lang="en-US" sz="5000" dirty="0"/>
          </a:p>
        </p:txBody>
      </p:sp>
    </p:spTree>
    <p:extLst>
      <p:ext uri="{BB962C8B-B14F-4D97-AF65-F5344CB8AC3E}">
        <p14:creationId xmlns:p14="http://schemas.microsoft.com/office/powerpoint/2010/main" val="24428929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1690688"/>
          </a:xfrm>
        </p:spPr>
        <p:txBody>
          <a:bodyPr>
            <a:noAutofit/>
          </a:bodyPr>
          <a:lstStyle/>
          <a:p>
            <a:pPr algn="ctr"/>
            <a:r>
              <a:rPr lang="en-US" sz="9000" dirty="0" smtClean="0">
                <a:effectLst>
                  <a:glow rad="228600">
                    <a:srgbClr val="000000"/>
                  </a:glow>
                </a:effectLst>
                <a:latin typeface="+mn-lt"/>
              </a:rPr>
              <a:t>Time with the Kids</a:t>
            </a:r>
            <a:endParaRPr lang="en-US" sz="9000" dirty="0">
              <a:effectLst>
                <a:glow rad="228600">
                  <a:srgbClr val="000000"/>
                </a:glow>
              </a:effectLst>
              <a:latin typeface="+mn-lt"/>
            </a:endParaRPr>
          </a:p>
        </p:txBody>
      </p:sp>
      <p:sp>
        <p:nvSpPr>
          <p:cNvPr id="3" name="Content Placeholder 2"/>
          <p:cNvSpPr>
            <a:spLocks noGrp="1"/>
          </p:cNvSpPr>
          <p:nvPr>
            <p:ph idx="1"/>
          </p:nvPr>
        </p:nvSpPr>
        <p:spPr>
          <a:xfrm>
            <a:off x="307497" y="1825624"/>
            <a:ext cx="11691670" cy="5109431"/>
          </a:xfrm>
        </p:spPr>
        <p:txBody>
          <a:bodyPr>
            <a:normAutofit/>
          </a:bodyPr>
          <a:lstStyle/>
          <a:p>
            <a:pPr marL="0" indent="0" algn="just">
              <a:buNone/>
            </a:pPr>
            <a:r>
              <a:rPr lang="en-US" sz="5000" dirty="0" smtClean="0"/>
              <a:t>Which ones will you spend your time with?</a:t>
            </a:r>
          </a:p>
          <a:p>
            <a:pPr marL="0" indent="0" algn="just">
              <a:buNone/>
            </a:pPr>
            <a:endParaRPr lang="en-US" sz="5000" dirty="0"/>
          </a:p>
          <a:p>
            <a:pPr marL="0" indent="0" algn="just">
              <a:buNone/>
            </a:pPr>
            <a:r>
              <a:rPr lang="en-US" sz="5000" dirty="0" smtClean="0"/>
              <a:t>Born of your love or born of your pride?</a:t>
            </a:r>
          </a:p>
          <a:p>
            <a:pPr marL="0" indent="0" algn="just">
              <a:buNone/>
            </a:pPr>
            <a:endParaRPr lang="en-US" sz="5000" dirty="0" smtClean="0"/>
          </a:p>
          <a:p>
            <a:pPr marL="0" indent="0" algn="just">
              <a:buNone/>
            </a:pPr>
            <a:endParaRPr lang="en-US" sz="5000" dirty="0" smtClean="0"/>
          </a:p>
          <a:p>
            <a:pPr marL="0" indent="0" algn="just">
              <a:buNone/>
            </a:pPr>
            <a:endParaRPr lang="en-US" sz="5000" dirty="0" smtClean="0"/>
          </a:p>
          <a:p>
            <a:pPr marL="0" indent="0" algn="just">
              <a:buNone/>
            </a:pPr>
            <a:endParaRPr lang="en-US" sz="5000" dirty="0"/>
          </a:p>
        </p:txBody>
      </p:sp>
    </p:spTree>
    <p:extLst>
      <p:ext uri="{BB962C8B-B14F-4D97-AF65-F5344CB8AC3E}">
        <p14:creationId xmlns:p14="http://schemas.microsoft.com/office/powerpoint/2010/main" val="17414380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511431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1690688"/>
          </a:xfrm>
        </p:spPr>
        <p:txBody>
          <a:bodyPr>
            <a:noAutofit/>
          </a:bodyPr>
          <a:lstStyle/>
          <a:p>
            <a:pPr algn="ctr"/>
            <a:r>
              <a:rPr lang="en-US" sz="9900" dirty="0" smtClean="0">
                <a:effectLst>
                  <a:glow rad="228600">
                    <a:srgbClr val="000000"/>
                  </a:glow>
                </a:effectLst>
                <a:latin typeface="+mn-lt"/>
              </a:rPr>
              <a:t>Buried Opportunity</a:t>
            </a:r>
            <a:endParaRPr lang="en-US" sz="9900" dirty="0">
              <a:effectLst>
                <a:glow rad="228600">
                  <a:srgbClr val="000000"/>
                </a:glow>
              </a:effectLst>
              <a:latin typeface="+mn-lt"/>
            </a:endParaRPr>
          </a:p>
        </p:txBody>
      </p:sp>
      <p:sp>
        <p:nvSpPr>
          <p:cNvPr id="3" name="Content Placeholder 2"/>
          <p:cNvSpPr>
            <a:spLocks noGrp="1"/>
          </p:cNvSpPr>
          <p:nvPr>
            <p:ph idx="1"/>
          </p:nvPr>
        </p:nvSpPr>
        <p:spPr>
          <a:xfrm>
            <a:off x="307497" y="1825624"/>
            <a:ext cx="11377401" cy="5109431"/>
          </a:xfrm>
        </p:spPr>
        <p:txBody>
          <a:bodyPr>
            <a:normAutofit/>
          </a:bodyPr>
          <a:lstStyle/>
          <a:p>
            <a:pPr marL="0" indent="0" algn="just">
              <a:buNone/>
            </a:pPr>
            <a:r>
              <a:rPr lang="en-US" sz="4800" dirty="0" smtClean="0"/>
              <a:t>The opportunity to obey the Gospel</a:t>
            </a:r>
            <a:r>
              <a:rPr lang="en-US" sz="4800" dirty="0"/>
              <a:t>	</a:t>
            </a:r>
            <a:endParaRPr lang="en-US" sz="4800" dirty="0" smtClean="0"/>
          </a:p>
          <a:p>
            <a:pPr marL="0" indent="0" algn="just">
              <a:buNone/>
            </a:pPr>
            <a:r>
              <a:rPr lang="en-US" sz="4800" dirty="0"/>
              <a:t>	</a:t>
            </a:r>
            <a:r>
              <a:rPr lang="en-US" sz="4800" dirty="0" smtClean="0"/>
              <a:t>To hear and believe</a:t>
            </a:r>
          </a:p>
          <a:p>
            <a:pPr marL="0" indent="0" algn="just">
              <a:buNone/>
            </a:pPr>
            <a:r>
              <a:rPr lang="en-US" sz="4800" dirty="0"/>
              <a:t>	</a:t>
            </a:r>
            <a:r>
              <a:rPr lang="en-US" sz="4800" dirty="0" smtClean="0"/>
              <a:t>To confess Jesus as Lord</a:t>
            </a:r>
          </a:p>
          <a:p>
            <a:pPr marL="0" indent="0" algn="just">
              <a:buNone/>
            </a:pPr>
            <a:r>
              <a:rPr lang="en-US" sz="4800" dirty="0"/>
              <a:t>	</a:t>
            </a:r>
            <a:r>
              <a:rPr lang="en-US" sz="4800" dirty="0" smtClean="0"/>
              <a:t>To repent</a:t>
            </a:r>
          </a:p>
          <a:p>
            <a:pPr marL="0" indent="0" algn="just">
              <a:buNone/>
            </a:pPr>
            <a:r>
              <a:rPr lang="en-US" sz="4800" dirty="0"/>
              <a:t>	</a:t>
            </a:r>
            <a:r>
              <a:rPr lang="en-US" sz="4800" dirty="0" smtClean="0"/>
              <a:t>To be baptized</a:t>
            </a:r>
          </a:p>
        </p:txBody>
      </p:sp>
    </p:spTree>
    <p:extLst>
      <p:ext uri="{BB962C8B-B14F-4D97-AF65-F5344CB8AC3E}">
        <p14:creationId xmlns:p14="http://schemas.microsoft.com/office/powerpoint/2010/main" val="24392899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1690688"/>
          </a:xfrm>
        </p:spPr>
        <p:txBody>
          <a:bodyPr>
            <a:noAutofit/>
          </a:bodyPr>
          <a:lstStyle/>
          <a:p>
            <a:pPr algn="ctr"/>
            <a:r>
              <a:rPr lang="en-US" sz="9900" dirty="0" smtClean="0">
                <a:effectLst>
                  <a:glow rad="228600">
                    <a:srgbClr val="000000"/>
                  </a:glow>
                </a:effectLst>
                <a:latin typeface="+mn-lt"/>
              </a:rPr>
              <a:t>John 4:25-30</a:t>
            </a:r>
            <a:endParaRPr lang="en-US" sz="9900" dirty="0">
              <a:effectLst>
                <a:glow rad="228600">
                  <a:srgbClr val="000000"/>
                </a:glow>
              </a:effectLst>
              <a:latin typeface="+mn-lt"/>
            </a:endParaRPr>
          </a:p>
        </p:txBody>
      </p:sp>
      <p:sp>
        <p:nvSpPr>
          <p:cNvPr id="3" name="Content Placeholder 2"/>
          <p:cNvSpPr>
            <a:spLocks noGrp="1"/>
          </p:cNvSpPr>
          <p:nvPr>
            <p:ph idx="1"/>
          </p:nvPr>
        </p:nvSpPr>
        <p:spPr>
          <a:xfrm>
            <a:off x="228600" y="1690689"/>
            <a:ext cx="11882535" cy="5029424"/>
          </a:xfrm>
        </p:spPr>
        <p:txBody>
          <a:bodyPr>
            <a:normAutofit/>
          </a:bodyPr>
          <a:lstStyle/>
          <a:p>
            <a:pPr marL="0" indent="0" algn="just">
              <a:buNone/>
            </a:pPr>
            <a:r>
              <a:rPr lang="en-US" sz="5000" dirty="0" smtClean="0"/>
              <a:t>Knowledge of the Messiah</a:t>
            </a:r>
          </a:p>
          <a:p>
            <a:pPr marL="0" indent="0" algn="just">
              <a:buNone/>
            </a:pPr>
            <a:r>
              <a:rPr lang="en-US" sz="5000" dirty="0"/>
              <a:t>	</a:t>
            </a:r>
            <a:endParaRPr lang="en-US" sz="5000" dirty="0" smtClean="0"/>
          </a:p>
          <a:p>
            <a:pPr marL="0" indent="0" algn="just">
              <a:buNone/>
            </a:pPr>
            <a:r>
              <a:rPr lang="en-US" sz="5000" dirty="0" smtClean="0"/>
              <a:t>The conclusion of the confrontation </a:t>
            </a:r>
          </a:p>
        </p:txBody>
      </p:sp>
    </p:spTree>
    <p:extLst>
      <p:ext uri="{BB962C8B-B14F-4D97-AF65-F5344CB8AC3E}">
        <p14:creationId xmlns:p14="http://schemas.microsoft.com/office/powerpoint/2010/main" val="4783174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1690688"/>
          </a:xfrm>
        </p:spPr>
        <p:txBody>
          <a:bodyPr>
            <a:noAutofit/>
          </a:bodyPr>
          <a:lstStyle/>
          <a:p>
            <a:pPr algn="ctr"/>
            <a:r>
              <a:rPr lang="en-US" sz="9900" dirty="0" smtClean="0">
                <a:effectLst>
                  <a:glow rad="228600">
                    <a:srgbClr val="000000"/>
                  </a:glow>
                </a:effectLst>
                <a:latin typeface="+mn-lt"/>
              </a:rPr>
              <a:t>Buried Opportunity</a:t>
            </a:r>
            <a:endParaRPr lang="en-US" sz="9900" dirty="0">
              <a:effectLst>
                <a:glow rad="228600">
                  <a:srgbClr val="000000"/>
                </a:glow>
              </a:effectLst>
              <a:latin typeface="+mn-lt"/>
            </a:endParaRPr>
          </a:p>
        </p:txBody>
      </p:sp>
      <p:sp>
        <p:nvSpPr>
          <p:cNvPr id="3" name="Content Placeholder 2"/>
          <p:cNvSpPr>
            <a:spLocks noGrp="1"/>
          </p:cNvSpPr>
          <p:nvPr>
            <p:ph idx="1"/>
          </p:nvPr>
        </p:nvSpPr>
        <p:spPr>
          <a:xfrm>
            <a:off x="307497" y="1825624"/>
            <a:ext cx="11790015" cy="5109431"/>
          </a:xfrm>
        </p:spPr>
        <p:txBody>
          <a:bodyPr>
            <a:normAutofit/>
          </a:bodyPr>
          <a:lstStyle/>
          <a:p>
            <a:pPr marL="0" indent="0" algn="just">
              <a:buNone/>
            </a:pPr>
            <a:r>
              <a:rPr lang="en-US" sz="4800" dirty="0" smtClean="0"/>
              <a:t>The opportunity to obey the Gospel</a:t>
            </a:r>
            <a:r>
              <a:rPr lang="en-US" sz="4800" dirty="0"/>
              <a:t>	</a:t>
            </a:r>
            <a:endParaRPr lang="en-US" sz="4800" dirty="0" smtClean="0"/>
          </a:p>
          <a:p>
            <a:pPr marL="0" indent="0" algn="just">
              <a:buNone/>
            </a:pPr>
            <a:endParaRPr lang="en-US" sz="4800" dirty="0"/>
          </a:p>
          <a:p>
            <a:pPr marL="0" indent="0" algn="just">
              <a:buNone/>
            </a:pPr>
            <a:r>
              <a:rPr lang="en-US" sz="4800" dirty="0" smtClean="0"/>
              <a:t>What if we don’t take the opportunity</a:t>
            </a:r>
          </a:p>
          <a:p>
            <a:pPr marL="0" indent="0" algn="just">
              <a:buNone/>
            </a:pPr>
            <a:r>
              <a:rPr lang="en-US" sz="4800" dirty="0"/>
              <a:t>	</a:t>
            </a:r>
            <a:r>
              <a:rPr lang="en-US" sz="4800" dirty="0" smtClean="0"/>
              <a:t>Satan takes away the opportunity</a:t>
            </a:r>
          </a:p>
          <a:p>
            <a:pPr marL="0" indent="0" algn="just">
              <a:buNone/>
            </a:pPr>
            <a:r>
              <a:rPr lang="en-US" sz="4800" dirty="0"/>
              <a:t>	</a:t>
            </a:r>
            <a:r>
              <a:rPr lang="en-US" sz="4800" dirty="0" smtClean="0"/>
              <a:t>Mark 4:15</a:t>
            </a:r>
            <a:endParaRPr lang="en-US" sz="4800" dirty="0"/>
          </a:p>
        </p:txBody>
      </p:sp>
    </p:spTree>
    <p:extLst>
      <p:ext uri="{BB962C8B-B14F-4D97-AF65-F5344CB8AC3E}">
        <p14:creationId xmlns:p14="http://schemas.microsoft.com/office/powerpoint/2010/main" val="10080172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500"/>
                                        <p:tgtEl>
                                          <p:spTgt spid="3">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1690688"/>
          </a:xfrm>
        </p:spPr>
        <p:txBody>
          <a:bodyPr>
            <a:noAutofit/>
          </a:bodyPr>
          <a:lstStyle/>
          <a:p>
            <a:pPr algn="ctr"/>
            <a:r>
              <a:rPr lang="en-US" sz="9900" dirty="0" smtClean="0">
                <a:effectLst>
                  <a:glow rad="228600">
                    <a:srgbClr val="000000"/>
                  </a:glow>
                </a:effectLst>
                <a:latin typeface="+mn-lt"/>
              </a:rPr>
              <a:t>Buried Opportunity</a:t>
            </a:r>
            <a:endParaRPr lang="en-US" sz="9900" dirty="0">
              <a:effectLst>
                <a:glow rad="228600">
                  <a:srgbClr val="000000"/>
                </a:glow>
              </a:effectLst>
              <a:latin typeface="+mn-lt"/>
            </a:endParaRPr>
          </a:p>
        </p:txBody>
      </p:sp>
      <p:sp>
        <p:nvSpPr>
          <p:cNvPr id="3" name="Content Placeholder 2"/>
          <p:cNvSpPr>
            <a:spLocks noGrp="1"/>
          </p:cNvSpPr>
          <p:nvPr>
            <p:ph idx="1"/>
          </p:nvPr>
        </p:nvSpPr>
        <p:spPr>
          <a:xfrm>
            <a:off x="307497" y="1825624"/>
            <a:ext cx="11790015" cy="5109431"/>
          </a:xfrm>
        </p:spPr>
        <p:txBody>
          <a:bodyPr>
            <a:normAutofit/>
          </a:bodyPr>
          <a:lstStyle/>
          <a:p>
            <a:pPr marL="0" indent="0" algn="just">
              <a:buNone/>
            </a:pPr>
            <a:r>
              <a:rPr lang="en-US" sz="4800" dirty="0" smtClean="0"/>
              <a:t>The opportunity to obey the Gospel</a:t>
            </a:r>
            <a:r>
              <a:rPr lang="en-US" sz="4800" dirty="0"/>
              <a:t>	</a:t>
            </a:r>
            <a:endParaRPr lang="en-US" sz="4800" dirty="0" smtClean="0"/>
          </a:p>
          <a:p>
            <a:pPr marL="0" indent="0" algn="just">
              <a:buNone/>
            </a:pPr>
            <a:endParaRPr lang="en-US" sz="4800" dirty="0"/>
          </a:p>
          <a:p>
            <a:pPr marL="0" indent="0" algn="just">
              <a:buNone/>
            </a:pPr>
            <a:r>
              <a:rPr lang="en-US" sz="4800" dirty="0" smtClean="0"/>
              <a:t>What if we don’t take the opportunity</a:t>
            </a:r>
          </a:p>
          <a:p>
            <a:pPr marL="0" indent="0" algn="just">
              <a:buNone/>
            </a:pPr>
            <a:r>
              <a:rPr lang="en-US" sz="4800" dirty="0"/>
              <a:t>	</a:t>
            </a:r>
            <a:r>
              <a:rPr lang="en-US" sz="4800" dirty="0" smtClean="0"/>
              <a:t>Satan takes it away</a:t>
            </a:r>
          </a:p>
          <a:p>
            <a:pPr marL="0" indent="0" algn="just">
              <a:buNone/>
            </a:pPr>
            <a:r>
              <a:rPr lang="en-US" sz="4800" dirty="0"/>
              <a:t>	</a:t>
            </a:r>
            <a:r>
              <a:rPr lang="en-US" sz="4800" dirty="0" smtClean="0"/>
              <a:t>Mark 4:15</a:t>
            </a:r>
            <a:endParaRPr lang="en-US" sz="4800" dirty="0"/>
          </a:p>
        </p:txBody>
      </p:sp>
    </p:spTree>
    <p:extLst>
      <p:ext uri="{BB962C8B-B14F-4D97-AF65-F5344CB8AC3E}">
        <p14:creationId xmlns:p14="http://schemas.microsoft.com/office/powerpoint/2010/main" val="11617258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500"/>
                                        <p:tgtEl>
                                          <p:spTgt spid="3">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1690688"/>
          </a:xfrm>
        </p:spPr>
        <p:txBody>
          <a:bodyPr>
            <a:noAutofit/>
          </a:bodyPr>
          <a:lstStyle/>
          <a:p>
            <a:pPr algn="ctr"/>
            <a:r>
              <a:rPr lang="en-US" sz="9900" dirty="0" smtClean="0">
                <a:effectLst>
                  <a:glow rad="228600">
                    <a:srgbClr val="000000"/>
                  </a:glow>
                </a:effectLst>
                <a:latin typeface="+mn-lt"/>
              </a:rPr>
              <a:t>Buried Opportunity</a:t>
            </a:r>
            <a:endParaRPr lang="en-US" sz="9900" dirty="0">
              <a:effectLst>
                <a:glow rad="228600">
                  <a:srgbClr val="000000"/>
                </a:glow>
              </a:effectLst>
              <a:latin typeface="+mn-lt"/>
            </a:endParaRPr>
          </a:p>
        </p:txBody>
      </p:sp>
      <p:sp>
        <p:nvSpPr>
          <p:cNvPr id="3" name="Content Placeholder 2"/>
          <p:cNvSpPr>
            <a:spLocks noGrp="1"/>
          </p:cNvSpPr>
          <p:nvPr>
            <p:ph idx="1"/>
          </p:nvPr>
        </p:nvSpPr>
        <p:spPr>
          <a:xfrm>
            <a:off x="307497" y="1825624"/>
            <a:ext cx="11790015" cy="5109431"/>
          </a:xfrm>
        </p:spPr>
        <p:txBody>
          <a:bodyPr>
            <a:normAutofit/>
          </a:bodyPr>
          <a:lstStyle/>
          <a:p>
            <a:pPr marL="0" indent="0" algn="just">
              <a:buNone/>
            </a:pPr>
            <a:r>
              <a:rPr lang="en-US" sz="4800" dirty="0" smtClean="0"/>
              <a:t>The opportunity to obey the Gospel</a:t>
            </a:r>
            <a:r>
              <a:rPr lang="en-US" sz="4800" dirty="0"/>
              <a:t>	</a:t>
            </a:r>
            <a:endParaRPr lang="en-US" sz="4800" dirty="0" smtClean="0"/>
          </a:p>
          <a:p>
            <a:pPr marL="0" indent="0" algn="just">
              <a:buNone/>
            </a:pPr>
            <a:endParaRPr lang="en-US" sz="4800" dirty="0"/>
          </a:p>
          <a:p>
            <a:pPr marL="0" indent="0" algn="just">
              <a:buNone/>
            </a:pPr>
            <a:r>
              <a:rPr lang="en-US" sz="4800" dirty="0" smtClean="0"/>
              <a:t>What if we don’t take the opportunity</a:t>
            </a:r>
          </a:p>
          <a:p>
            <a:pPr marL="0" indent="0" algn="just">
              <a:buNone/>
            </a:pPr>
            <a:endParaRPr lang="en-US" sz="4800" dirty="0"/>
          </a:p>
          <a:p>
            <a:pPr marL="0" indent="0" algn="just">
              <a:buNone/>
            </a:pPr>
            <a:r>
              <a:rPr lang="en-US" sz="4800" dirty="0" smtClean="0"/>
              <a:t>Don’t miss the opportunity:</a:t>
            </a:r>
          </a:p>
          <a:p>
            <a:pPr marL="0" indent="0" algn="just">
              <a:buNone/>
            </a:pPr>
            <a:r>
              <a:rPr lang="en-US" sz="4800" dirty="0" smtClean="0"/>
              <a:t>	To be buried in Him</a:t>
            </a:r>
            <a:endParaRPr lang="en-US" sz="4800" dirty="0"/>
          </a:p>
        </p:txBody>
      </p:sp>
    </p:spTree>
    <p:extLst>
      <p:ext uri="{BB962C8B-B14F-4D97-AF65-F5344CB8AC3E}">
        <p14:creationId xmlns:p14="http://schemas.microsoft.com/office/powerpoint/2010/main" val="9826598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1690688"/>
          </a:xfrm>
        </p:spPr>
        <p:txBody>
          <a:bodyPr>
            <a:noAutofit/>
          </a:bodyPr>
          <a:lstStyle/>
          <a:p>
            <a:pPr algn="ctr"/>
            <a:endParaRPr lang="en-US" sz="8000" dirty="0">
              <a:effectLst>
                <a:glow rad="228600">
                  <a:srgbClr val="000000"/>
                </a:glow>
              </a:effectLst>
              <a:latin typeface="+mn-lt"/>
            </a:endParaRPr>
          </a:p>
        </p:txBody>
      </p:sp>
      <p:pic>
        <p:nvPicPr>
          <p:cNvPr id="2050" name="Picture 2" descr="The “5 Step Plan” and the Gospel: Part 1 (of 5) | CALEB CO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0"/>
            <a:ext cx="12192001" cy="69151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974843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1690688"/>
          </a:xfrm>
        </p:spPr>
        <p:txBody>
          <a:bodyPr>
            <a:noAutofit/>
          </a:bodyPr>
          <a:lstStyle/>
          <a:p>
            <a:pPr algn="ctr"/>
            <a:r>
              <a:rPr lang="en-US" sz="9900" dirty="0" smtClean="0">
                <a:effectLst>
                  <a:glow rad="228600">
                    <a:srgbClr val="000000"/>
                  </a:glow>
                </a:effectLst>
                <a:latin typeface="+mn-lt"/>
              </a:rPr>
              <a:t>John 4:31-38</a:t>
            </a:r>
            <a:endParaRPr lang="en-US" sz="9900" dirty="0">
              <a:effectLst>
                <a:glow rad="228600">
                  <a:srgbClr val="000000"/>
                </a:glow>
              </a:effectLst>
              <a:latin typeface="+mn-lt"/>
            </a:endParaRPr>
          </a:p>
        </p:txBody>
      </p:sp>
      <p:sp>
        <p:nvSpPr>
          <p:cNvPr id="3" name="Content Placeholder 2"/>
          <p:cNvSpPr>
            <a:spLocks noGrp="1"/>
          </p:cNvSpPr>
          <p:nvPr>
            <p:ph idx="1"/>
          </p:nvPr>
        </p:nvSpPr>
        <p:spPr>
          <a:xfrm>
            <a:off x="228600" y="1690689"/>
            <a:ext cx="11882535" cy="5029424"/>
          </a:xfrm>
        </p:spPr>
        <p:txBody>
          <a:bodyPr>
            <a:normAutofit/>
          </a:bodyPr>
          <a:lstStyle/>
          <a:p>
            <a:pPr marL="0" indent="0" algn="just">
              <a:buNone/>
            </a:pPr>
            <a:r>
              <a:rPr lang="en-US" sz="5000" dirty="0" smtClean="0"/>
              <a:t>Jesus and the food of God</a:t>
            </a:r>
          </a:p>
          <a:p>
            <a:pPr marL="0" indent="0" algn="just">
              <a:buNone/>
            </a:pPr>
            <a:endParaRPr lang="en-US" sz="5000" dirty="0"/>
          </a:p>
          <a:p>
            <a:pPr marL="0" indent="0" algn="just">
              <a:buNone/>
            </a:pPr>
            <a:r>
              <a:rPr lang="en-US" sz="5000" dirty="0" smtClean="0"/>
              <a:t>“The fields are white for harvest”</a:t>
            </a:r>
          </a:p>
        </p:txBody>
      </p:sp>
    </p:spTree>
    <p:extLst>
      <p:ext uri="{BB962C8B-B14F-4D97-AF65-F5344CB8AC3E}">
        <p14:creationId xmlns:p14="http://schemas.microsoft.com/office/powerpoint/2010/main" val="28621473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1690688"/>
          </a:xfrm>
        </p:spPr>
        <p:txBody>
          <a:bodyPr>
            <a:noAutofit/>
          </a:bodyPr>
          <a:lstStyle/>
          <a:p>
            <a:pPr algn="ctr"/>
            <a:r>
              <a:rPr lang="en-US" sz="9900" dirty="0" smtClean="0">
                <a:effectLst>
                  <a:glow rad="228600">
                    <a:srgbClr val="000000"/>
                  </a:glow>
                </a:effectLst>
                <a:latin typeface="+mn-lt"/>
              </a:rPr>
              <a:t>John 4:39-44</a:t>
            </a:r>
            <a:endParaRPr lang="en-US" sz="9900" dirty="0">
              <a:effectLst>
                <a:glow rad="228600">
                  <a:srgbClr val="000000"/>
                </a:glow>
              </a:effectLst>
              <a:latin typeface="+mn-lt"/>
            </a:endParaRPr>
          </a:p>
        </p:txBody>
      </p:sp>
      <p:sp>
        <p:nvSpPr>
          <p:cNvPr id="3" name="Content Placeholder 2"/>
          <p:cNvSpPr>
            <a:spLocks noGrp="1"/>
          </p:cNvSpPr>
          <p:nvPr>
            <p:ph idx="1"/>
          </p:nvPr>
        </p:nvSpPr>
        <p:spPr>
          <a:xfrm>
            <a:off x="228600" y="1690689"/>
            <a:ext cx="11882535" cy="5029424"/>
          </a:xfrm>
        </p:spPr>
        <p:txBody>
          <a:bodyPr>
            <a:normAutofit/>
          </a:bodyPr>
          <a:lstStyle/>
          <a:p>
            <a:pPr marL="0" indent="0" algn="just">
              <a:buNone/>
            </a:pPr>
            <a:r>
              <a:rPr lang="en-US" sz="5000" dirty="0" smtClean="0"/>
              <a:t>The conclusion of the Samaritan interaction</a:t>
            </a:r>
          </a:p>
          <a:p>
            <a:pPr marL="0" indent="0" algn="just">
              <a:buNone/>
            </a:pPr>
            <a:endParaRPr lang="en-US" sz="5000" dirty="0"/>
          </a:p>
          <a:p>
            <a:pPr marL="0" indent="0" algn="just">
              <a:buNone/>
            </a:pPr>
            <a:r>
              <a:rPr lang="en-US" sz="5000" dirty="0" smtClean="0"/>
              <a:t>Contrasted with Galilee</a:t>
            </a:r>
          </a:p>
        </p:txBody>
      </p:sp>
    </p:spTree>
    <p:extLst>
      <p:ext uri="{BB962C8B-B14F-4D97-AF65-F5344CB8AC3E}">
        <p14:creationId xmlns:p14="http://schemas.microsoft.com/office/powerpoint/2010/main" val="20508897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descr="C:\Documents and Settings\HP_Administrator\Local Settings\Temporary Internet Files\Content.IE5\SAK2UTP7\00435886[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Title 3"/>
          <p:cNvSpPr>
            <a:spLocks noGrp="1"/>
          </p:cNvSpPr>
          <p:nvPr>
            <p:ph type="title"/>
          </p:nvPr>
        </p:nvSpPr>
        <p:spPr>
          <a:xfrm>
            <a:off x="0" y="0"/>
            <a:ext cx="12192000" cy="1828800"/>
          </a:xfrm>
        </p:spPr>
        <p:txBody>
          <a:bodyPr>
            <a:noAutofit/>
          </a:bodyPr>
          <a:lstStyle/>
          <a:p>
            <a:pPr algn="ctr"/>
            <a:r>
              <a:rPr lang="en-US" sz="13200" dirty="0">
                <a:solidFill>
                  <a:srgbClr val="FFFF00"/>
                </a:solidFill>
                <a:effectLst>
                  <a:glow rad="101600">
                    <a:srgbClr val="040404"/>
                  </a:glow>
                  <a:innerShdw blurRad="50800" dist="25400" dir="13500000">
                    <a:prstClr val="black">
                      <a:alpha val="70000"/>
                    </a:prstClr>
                  </a:innerShdw>
                </a:effectLst>
                <a:latin typeface="Bell MT" pitchFamily="18" charset="0"/>
              </a:rPr>
              <a:t>Welcome!</a:t>
            </a:r>
          </a:p>
        </p:txBody>
      </p:sp>
      <p:sp>
        <p:nvSpPr>
          <p:cNvPr id="6" name="Content Placeholder 5"/>
          <p:cNvSpPr>
            <a:spLocks noGrp="1"/>
          </p:cNvSpPr>
          <p:nvPr>
            <p:ph sz="half" idx="2"/>
          </p:nvPr>
        </p:nvSpPr>
        <p:spPr>
          <a:xfrm>
            <a:off x="304799" y="1904999"/>
            <a:ext cx="11480801" cy="4829629"/>
          </a:xfrm>
          <a:solidFill>
            <a:schemeClr val="bg2">
              <a:alpha val="0"/>
            </a:schemeClr>
          </a:solidFill>
        </p:spPr>
        <p:txBody>
          <a:bodyPr>
            <a:noAutofit/>
          </a:bodyPr>
          <a:lstStyle/>
          <a:p>
            <a:pPr marL="0" indent="0">
              <a:buNone/>
            </a:pPr>
            <a:r>
              <a:rPr lang="en-US" sz="4000" b="1" dirty="0">
                <a:effectLst>
                  <a:glow rad="228600">
                    <a:srgbClr val="03080D"/>
                  </a:glow>
                </a:effectLst>
              </a:rPr>
              <a:t>Sunday</a:t>
            </a:r>
          </a:p>
          <a:p>
            <a:pPr lvl="1">
              <a:buNone/>
            </a:pPr>
            <a:r>
              <a:rPr lang="en-US" sz="4000" smtClean="0">
                <a:effectLst>
                  <a:glow rad="228600">
                    <a:srgbClr val="03080D"/>
                  </a:glow>
                </a:effectLst>
              </a:rPr>
              <a:t>Bible Study						9:30  AM</a:t>
            </a:r>
          </a:p>
          <a:p>
            <a:pPr lvl="1">
              <a:buNone/>
            </a:pPr>
            <a:r>
              <a:rPr lang="en-US" sz="4000" smtClean="0">
                <a:effectLst>
                  <a:glow rad="228600">
                    <a:srgbClr val="03080D"/>
                  </a:glow>
                </a:effectLst>
              </a:rPr>
              <a:t>Worship </a:t>
            </a:r>
            <a:r>
              <a:rPr lang="en-US" sz="4000" dirty="0">
                <a:effectLst>
                  <a:glow rad="228600">
                    <a:srgbClr val="03080D"/>
                  </a:glow>
                </a:effectLst>
              </a:rPr>
              <a:t>		  				</a:t>
            </a:r>
            <a:r>
              <a:rPr lang="en-US" sz="4000">
                <a:effectLst>
                  <a:glow rad="228600">
                    <a:srgbClr val="03080D"/>
                  </a:glow>
                </a:effectLst>
              </a:rPr>
              <a:t>	</a:t>
            </a:r>
            <a:r>
              <a:rPr lang="en-US" sz="4000" smtClean="0">
                <a:effectLst>
                  <a:glow rad="228600">
                    <a:srgbClr val="03080D"/>
                  </a:glow>
                </a:effectLst>
              </a:rPr>
              <a:t>10:30 </a:t>
            </a:r>
            <a:r>
              <a:rPr lang="en-US" sz="4000" dirty="0">
                <a:effectLst>
                  <a:glow rad="228600">
                    <a:srgbClr val="03080D"/>
                  </a:glow>
                </a:effectLst>
              </a:rPr>
              <a:t>AM</a:t>
            </a:r>
          </a:p>
          <a:p>
            <a:pPr lvl="1">
              <a:buNone/>
            </a:pPr>
            <a:r>
              <a:rPr lang="en-US" sz="4000" smtClean="0">
                <a:effectLst>
                  <a:glow rad="228600">
                    <a:srgbClr val="03080D"/>
                  </a:glow>
                </a:effectLst>
              </a:rPr>
              <a:t>PM Bible </a:t>
            </a:r>
            <a:r>
              <a:rPr lang="en-US" sz="4000" dirty="0">
                <a:effectLst>
                  <a:glow rad="228600">
                    <a:srgbClr val="03080D"/>
                  </a:glow>
                </a:effectLst>
              </a:rPr>
              <a:t>Class (Livestream</a:t>
            </a:r>
            <a:r>
              <a:rPr lang="en-US" sz="4000">
                <a:effectLst>
                  <a:glow rad="228600">
                    <a:srgbClr val="03080D"/>
                  </a:glow>
                </a:effectLst>
              </a:rPr>
              <a:t>) </a:t>
            </a:r>
            <a:r>
              <a:rPr lang="en-US" sz="4000" smtClean="0">
                <a:effectLst>
                  <a:glow rad="228600">
                    <a:srgbClr val="03080D"/>
                  </a:glow>
                </a:effectLst>
              </a:rPr>
              <a:t> </a:t>
            </a:r>
            <a:r>
              <a:rPr lang="en-US" sz="4000" dirty="0">
                <a:effectLst>
                  <a:glow rad="228600">
                    <a:srgbClr val="03080D"/>
                  </a:glow>
                </a:effectLst>
              </a:rPr>
              <a:t>			5:00  PM</a:t>
            </a:r>
          </a:p>
          <a:p>
            <a:pPr marL="0" indent="0">
              <a:buNone/>
            </a:pPr>
            <a:r>
              <a:rPr lang="en-US" sz="4000" b="1" dirty="0">
                <a:effectLst>
                  <a:glow rad="228600">
                    <a:srgbClr val="03080D"/>
                  </a:glow>
                </a:effectLst>
              </a:rPr>
              <a:t>Wednesday</a:t>
            </a:r>
          </a:p>
          <a:p>
            <a:pPr marL="487656" lvl="1" indent="0">
              <a:buNone/>
            </a:pPr>
            <a:r>
              <a:rPr lang="en-US" sz="4000" dirty="0">
                <a:effectLst>
                  <a:glow rad="228600">
                    <a:srgbClr val="03080D"/>
                  </a:glow>
                </a:effectLst>
              </a:rPr>
              <a:t>Bible Class 			 			7:00  PM</a:t>
            </a:r>
          </a:p>
        </p:txBody>
      </p:sp>
      <p:sp>
        <p:nvSpPr>
          <p:cNvPr id="9" name="Title 3"/>
          <p:cNvSpPr txBox="1">
            <a:spLocks/>
          </p:cNvSpPr>
          <p:nvPr/>
        </p:nvSpPr>
        <p:spPr>
          <a:xfrm>
            <a:off x="585409" y="5867400"/>
            <a:ext cx="10972800" cy="685800"/>
          </a:xfrm>
          <a:prstGeom prst="rect">
            <a:avLst/>
          </a:prstGeom>
        </p:spPr>
        <p:txBody>
          <a:bodyPr vert="horz" lIns="0" tIns="60960" rIns="0" bIns="0" anchor="b">
            <a:normAutofit fontScale="97500"/>
          </a:bodyPr>
          <a:lstStyle/>
          <a:p>
            <a:pPr algn="ctr" defTabSz="1219140">
              <a:defRPr/>
            </a:pPr>
            <a:r>
              <a:rPr lang="en-US" sz="4000" dirty="0">
                <a:solidFill>
                  <a:schemeClr val="tx1">
                    <a:lumMod val="95000"/>
                  </a:schemeClr>
                </a:solidFill>
                <a:effectLst>
                  <a:glow rad="101600">
                    <a:schemeClr val="bg1">
                      <a:alpha val="60000"/>
                    </a:schemeClr>
                  </a:glow>
                </a:effectLst>
                <a:latin typeface="+mj-lt"/>
                <a:ea typeface="+mj-ea"/>
                <a:cs typeface="+mj-cs"/>
              </a:rPr>
              <a:t>www.SunsetchurchofChrist.net</a:t>
            </a:r>
          </a:p>
        </p:txBody>
      </p:sp>
    </p:spTree>
    <p:extLst>
      <p:ext uri="{BB962C8B-B14F-4D97-AF65-F5344CB8AC3E}">
        <p14:creationId xmlns:p14="http://schemas.microsoft.com/office/powerpoint/2010/main" val="5151524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1038617757"/>
              </p:ext>
            </p:extLst>
          </p:nvPr>
        </p:nvGraphicFramePr>
        <p:xfrm>
          <a:off x="-133350" y="-1"/>
          <a:ext cx="12325350" cy="6858000"/>
        </p:xfrm>
        <a:graphic>
          <a:graphicData uri="http://schemas.openxmlformats.org/drawingml/2006/table">
            <a:tbl>
              <a:tblPr firstRow="1" bandRow="1">
                <a:effectLst>
                  <a:outerShdw blurRad="50800" dist="38100" dir="2700000" algn="tl" rotWithShape="0">
                    <a:prstClr val="black">
                      <a:alpha val="40000"/>
                    </a:prstClr>
                  </a:outerShdw>
                </a:effectLst>
                <a:tableStyleId>{D7AC3CCA-C797-4891-BE02-D94E43425B78}</a:tableStyleId>
              </a:tblPr>
              <a:tblGrid>
                <a:gridCol w="6162675">
                  <a:extLst>
                    <a:ext uri="{9D8B030D-6E8A-4147-A177-3AD203B41FA5}">
                      <a16:colId xmlns:a16="http://schemas.microsoft.com/office/drawing/2014/main" xmlns="" val="20000"/>
                    </a:ext>
                  </a:extLst>
                </a:gridCol>
                <a:gridCol w="6162675">
                  <a:extLst>
                    <a:ext uri="{9D8B030D-6E8A-4147-A177-3AD203B41FA5}">
                      <a16:colId xmlns:a16="http://schemas.microsoft.com/office/drawing/2014/main" xmlns="" val="20001"/>
                    </a:ext>
                  </a:extLst>
                </a:gridCol>
              </a:tblGrid>
              <a:tr h="571500">
                <a:tc>
                  <a:txBody>
                    <a:bodyPr/>
                    <a:lstStyle/>
                    <a:p>
                      <a:pPr algn="ctr"/>
                      <a:r>
                        <a:rPr lang="en-US" sz="2900" b="1" i="0" cap="none" spc="0" baseline="0"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panose="020F0502020204030204" pitchFamily="34" charset="0"/>
                          <a:cs typeface="Calibri" panose="020F0502020204030204" pitchFamily="34" charset="0"/>
                        </a:rPr>
                        <a:t>Opening Prayer</a:t>
                      </a:r>
                    </a:p>
                  </a:txBody>
                  <a:tcPr marT="60960" marB="60960" anchor="ctr">
                    <a:lnL w="12700" cmpd="sng">
                      <a:noFill/>
                    </a:lnL>
                    <a:lnR w="12700" cmpd="sng">
                      <a:noFill/>
                    </a:lnR>
                    <a:lnT w="12700" cmpd="sng">
                      <a:noFill/>
                    </a:lnT>
                    <a:lnB w="12700" cmpd="sng">
                      <a:noFill/>
                    </a:lnB>
                    <a:lnTlToBr w="12700" cmpd="sng">
                      <a:noFill/>
                      <a:prstDash val="solid"/>
                    </a:lnTlToBr>
                    <a:lnBlToTr w="12700" cmpd="sng">
                      <a:noFill/>
                      <a:prstDash val="solid"/>
                    </a:lnBlToTr>
                    <a:cell3D prstMaterial="dkEdge">
                      <a:bevel/>
                      <a:lightRig rig="flood" dir="t"/>
                    </a:cell3D>
                    <a:blipFill>
                      <a:blip r:embed="rId3"/>
                      <a:tile tx="0" ty="0" sx="100000" sy="100000" flip="none" algn="tl"/>
                    </a:blip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900" b="1" i="0" cap="none" spc="0" baseline="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panose="020F0502020204030204" pitchFamily="34" charset="0"/>
                          <a:cs typeface="Calibri" panose="020F0502020204030204" pitchFamily="34" charset="0"/>
                        </a:rPr>
                        <a:t>Anthony Ward</a:t>
                      </a:r>
                      <a:endParaRPr lang="en-US" sz="2900" b="1" i="0" cap="none" spc="0" baseline="0"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panose="020F0502020204030204" pitchFamily="34" charset="0"/>
                        <a:cs typeface="Calibri" panose="020F0502020204030204" pitchFamily="34" charset="0"/>
                      </a:endParaRPr>
                    </a:p>
                  </a:txBody>
                  <a:tcPr marT="60960" marB="60960" anchor="ctr">
                    <a:lnL w="12700" cmpd="sng">
                      <a:noFill/>
                    </a:lnL>
                    <a:lnR w="12700" cmpd="sng">
                      <a:noFill/>
                    </a:lnR>
                    <a:lnT w="12700" cmpd="sng">
                      <a:noFill/>
                    </a:lnT>
                    <a:lnB w="12700" cmpd="sng">
                      <a:noFill/>
                    </a:lnB>
                    <a:lnTlToBr w="12700" cmpd="sng">
                      <a:noFill/>
                      <a:prstDash val="solid"/>
                    </a:lnTlToBr>
                    <a:lnBlToTr w="12700" cmpd="sng">
                      <a:noFill/>
                      <a:prstDash val="solid"/>
                    </a:lnBlToTr>
                    <a:cell3D prstMaterial="dkEdge">
                      <a:bevel/>
                      <a:lightRig rig="flood" dir="t"/>
                    </a:cell3D>
                    <a:blipFill>
                      <a:blip r:embed="rId3"/>
                      <a:tile tx="0" ty="0" sx="100000" sy="100000" flip="none" algn="tl"/>
                    </a:blipFill>
                  </a:tcPr>
                </a:tc>
                <a:extLst>
                  <a:ext uri="{0D108BD9-81ED-4DB2-BD59-A6C34878D82A}">
                    <a16:rowId xmlns:a16="http://schemas.microsoft.com/office/drawing/2014/main" xmlns="" val="10001"/>
                  </a:ext>
                </a:extLst>
              </a:tr>
              <a:tr h="571500">
                <a:tc>
                  <a:txBody>
                    <a:bodyPr/>
                    <a:lstStyle/>
                    <a:p>
                      <a:pPr algn="ctr"/>
                      <a:r>
                        <a:rPr lang="en-US" sz="2900" b="1" i="0" cap="none" spc="0" baseline="0"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panose="020F0502020204030204" pitchFamily="34" charset="0"/>
                          <a:cs typeface="Calibri" panose="020F0502020204030204" pitchFamily="34" charset="0"/>
                        </a:rPr>
                        <a:t>Song – </a:t>
                      </a:r>
                      <a:r>
                        <a:rPr lang="en-US" sz="2900" b="1" i="0" cap="none" spc="0" baseline="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panose="020F0502020204030204" pitchFamily="34" charset="0"/>
                          <a:cs typeface="Calibri" panose="020F0502020204030204" pitchFamily="34" charset="0"/>
                        </a:rPr>
                        <a:t>35</a:t>
                      </a:r>
                      <a:endParaRPr lang="en-US" sz="2900" b="1" i="0" cap="none" spc="0" baseline="0"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panose="020F0502020204030204" pitchFamily="34" charset="0"/>
                        <a:cs typeface="Calibri" panose="020F0502020204030204" pitchFamily="34" charset="0"/>
                      </a:endParaRPr>
                    </a:p>
                  </a:txBody>
                  <a:tcPr marT="60960" marB="60960" anchor="ctr">
                    <a:lnL w="12700" cmpd="sng">
                      <a:noFill/>
                    </a:lnL>
                    <a:lnR w="12700" cmpd="sng">
                      <a:noFill/>
                    </a:lnR>
                    <a:lnT w="12700" cmpd="sng">
                      <a:noFill/>
                    </a:lnT>
                    <a:lnB w="12700" cmpd="sng">
                      <a:noFill/>
                    </a:lnB>
                    <a:lnTlToBr w="12700" cmpd="sng">
                      <a:noFill/>
                      <a:prstDash val="solid"/>
                    </a:lnTlToBr>
                    <a:lnBlToTr w="12700" cmpd="sng">
                      <a:noFill/>
                      <a:prstDash val="solid"/>
                    </a:lnBlToTr>
                    <a:cell3D prstMaterial="dkEdge">
                      <a:bevel/>
                      <a:lightRig rig="flood" dir="t"/>
                    </a:cell3D>
                    <a:blipFill>
                      <a:blip r:embed="rId3"/>
                      <a:tile tx="0" ty="0" sx="100000" sy="100000" flip="none" algn="tl"/>
                    </a:blip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900" b="1" i="0" cap="none" spc="0" baseline="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panose="020F0502020204030204" pitchFamily="34" charset="0"/>
                          <a:cs typeface="Calibri" panose="020F0502020204030204" pitchFamily="34" charset="0"/>
                        </a:rPr>
                        <a:t>Grant Haines</a:t>
                      </a:r>
                      <a:endParaRPr lang="en-US" sz="2900" b="1" i="0" cap="none" spc="0" baseline="0"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panose="020F0502020204030204" pitchFamily="34" charset="0"/>
                        <a:cs typeface="Calibri" panose="020F0502020204030204" pitchFamily="34" charset="0"/>
                      </a:endParaRPr>
                    </a:p>
                  </a:txBody>
                  <a:tcPr marT="60960" marB="60960" anchor="ctr">
                    <a:lnL w="12700" cmpd="sng">
                      <a:noFill/>
                    </a:lnL>
                    <a:lnR w="12700" cmpd="sng">
                      <a:noFill/>
                    </a:lnR>
                    <a:lnT w="12700" cmpd="sng">
                      <a:noFill/>
                    </a:lnT>
                    <a:lnB w="12700" cmpd="sng">
                      <a:noFill/>
                    </a:lnB>
                    <a:lnTlToBr w="12700" cmpd="sng">
                      <a:noFill/>
                      <a:prstDash val="solid"/>
                    </a:lnTlToBr>
                    <a:lnBlToTr w="12700" cmpd="sng">
                      <a:noFill/>
                      <a:prstDash val="solid"/>
                    </a:lnBlToTr>
                    <a:cell3D prstMaterial="dkEdge">
                      <a:bevel/>
                      <a:lightRig rig="flood" dir="t"/>
                    </a:cell3D>
                    <a:blipFill>
                      <a:blip r:embed="rId3"/>
                      <a:tile tx="0" ty="0" sx="100000" sy="100000" flip="none" algn="tl"/>
                    </a:blipFill>
                  </a:tcPr>
                </a:tc>
              </a:tr>
              <a:tr h="571500">
                <a:tc>
                  <a:txBody>
                    <a:bodyPr/>
                    <a:lstStyle/>
                    <a:p>
                      <a:pPr algn="ctr"/>
                      <a:r>
                        <a:rPr lang="en-US" sz="2900" b="1" i="0" cap="none" spc="0" baseline="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panose="020F0502020204030204" pitchFamily="34" charset="0"/>
                          <a:cs typeface="Calibri" panose="020F0502020204030204" pitchFamily="34" charset="0"/>
                        </a:rPr>
                        <a:t>Scripture Reading </a:t>
                      </a:r>
                      <a:endParaRPr lang="en-US" sz="2900" b="1" i="0" cap="none" spc="0" baseline="0"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panose="020F0502020204030204" pitchFamily="34" charset="0"/>
                        <a:cs typeface="Calibri" panose="020F0502020204030204" pitchFamily="34" charset="0"/>
                      </a:endParaRPr>
                    </a:p>
                  </a:txBody>
                  <a:tcPr marT="60960" marB="60960" anchor="ctr">
                    <a:lnL w="12700" cmpd="sng">
                      <a:noFill/>
                    </a:lnL>
                    <a:lnR w="12700" cmpd="sng">
                      <a:noFill/>
                    </a:lnR>
                    <a:lnT w="12700" cmpd="sng">
                      <a:noFill/>
                    </a:lnT>
                    <a:lnB w="12700" cmpd="sng">
                      <a:noFill/>
                    </a:lnB>
                    <a:lnTlToBr w="12700" cmpd="sng">
                      <a:noFill/>
                      <a:prstDash val="solid"/>
                    </a:lnTlToBr>
                    <a:lnBlToTr w="12700" cmpd="sng">
                      <a:noFill/>
                      <a:prstDash val="solid"/>
                    </a:lnBlToTr>
                    <a:cell3D prstMaterial="dkEdge">
                      <a:bevel/>
                      <a:lightRig rig="flood" dir="t"/>
                    </a:cell3D>
                    <a:blipFill>
                      <a:blip r:embed="rId3"/>
                      <a:tile tx="0" ty="0" sx="100000" sy="100000" flip="none" algn="tl"/>
                    </a:blip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900" b="1" i="0" cap="none" spc="0" baseline="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panose="020F0502020204030204" pitchFamily="34" charset="0"/>
                          <a:cs typeface="Calibri" panose="020F0502020204030204" pitchFamily="34" charset="0"/>
                        </a:rPr>
                        <a:t>Michael Hetzer</a:t>
                      </a:r>
                      <a:endParaRPr lang="en-US" sz="2900" b="1" i="0" cap="none" spc="0" baseline="0"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panose="020F0502020204030204" pitchFamily="34" charset="0"/>
                        <a:cs typeface="Calibri" panose="020F0502020204030204" pitchFamily="34" charset="0"/>
                      </a:endParaRPr>
                    </a:p>
                  </a:txBody>
                  <a:tcPr marT="60960" marB="60960" anchor="ctr">
                    <a:lnL w="12700" cmpd="sng">
                      <a:noFill/>
                    </a:lnL>
                    <a:lnR w="12700" cmpd="sng">
                      <a:noFill/>
                    </a:lnR>
                    <a:lnT w="12700" cmpd="sng">
                      <a:noFill/>
                    </a:lnT>
                    <a:lnB w="12700" cmpd="sng">
                      <a:noFill/>
                    </a:lnB>
                    <a:lnTlToBr w="12700" cmpd="sng">
                      <a:noFill/>
                      <a:prstDash val="solid"/>
                    </a:lnTlToBr>
                    <a:lnBlToTr w="12700" cmpd="sng">
                      <a:noFill/>
                      <a:prstDash val="solid"/>
                    </a:lnBlToTr>
                    <a:cell3D prstMaterial="dkEdge">
                      <a:bevel/>
                      <a:lightRig rig="flood" dir="t"/>
                    </a:cell3D>
                    <a:blipFill>
                      <a:blip r:embed="rId3"/>
                      <a:tile tx="0" ty="0" sx="100000" sy="100000" flip="none" algn="tl"/>
                    </a:blipFill>
                  </a:tcPr>
                </a:tc>
                <a:extLst>
                  <a:ext uri="{0D108BD9-81ED-4DB2-BD59-A6C34878D82A}">
                    <a16:rowId xmlns:a16="http://schemas.microsoft.com/office/drawing/2014/main" xmlns="" val="10002"/>
                  </a:ext>
                </a:extLst>
              </a:tr>
              <a:tr h="571500">
                <a:tc>
                  <a:txBody>
                    <a:bodyPr/>
                    <a:lstStyle/>
                    <a:p>
                      <a:pPr algn="ctr"/>
                      <a:r>
                        <a:rPr lang="en-US" sz="2900" b="1" i="0" cap="none" spc="0" baseline="0"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panose="020F0502020204030204" pitchFamily="34" charset="0"/>
                          <a:cs typeface="Calibri" panose="020F0502020204030204" pitchFamily="34" charset="0"/>
                        </a:rPr>
                        <a:t>Song – </a:t>
                      </a:r>
                      <a:r>
                        <a:rPr lang="en-US" sz="2900" b="1" i="0" cap="none" spc="0" baseline="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panose="020F0502020204030204" pitchFamily="34" charset="0"/>
                          <a:cs typeface="Calibri" panose="020F0502020204030204" pitchFamily="34" charset="0"/>
                        </a:rPr>
                        <a:t>636</a:t>
                      </a:r>
                      <a:endParaRPr lang="en-US" sz="2900" b="1" i="0" cap="none" spc="0" baseline="0"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panose="020F0502020204030204" pitchFamily="34" charset="0"/>
                        <a:cs typeface="Calibri" panose="020F0502020204030204" pitchFamily="34" charset="0"/>
                      </a:endParaRPr>
                    </a:p>
                  </a:txBody>
                  <a:tcPr marT="60960" marB="60960" anchor="ctr">
                    <a:lnL w="12700" cmpd="sng">
                      <a:noFill/>
                    </a:lnL>
                    <a:lnR w="12700" cmpd="sng">
                      <a:noFill/>
                    </a:lnR>
                    <a:lnT w="12700" cmpd="sng">
                      <a:noFill/>
                    </a:lnT>
                    <a:lnB w="12700" cmpd="sng">
                      <a:noFill/>
                    </a:lnB>
                    <a:lnTlToBr w="12700" cmpd="sng">
                      <a:noFill/>
                      <a:prstDash val="solid"/>
                    </a:lnTlToBr>
                    <a:lnBlToTr w="12700" cmpd="sng">
                      <a:noFill/>
                      <a:prstDash val="solid"/>
                    </a:lnBlToTr>
                    <a:cell3D prstMaterial="dkEdge">
                      <a:bevel/>
                      <a:lightRig rig="flood" dir="t"/>
                    </a:cell3D>
                    <a:blipFill>
                      <a:blip r:embed="rId3"/>
                      <a:tile tx="0" ty="0" sx="100000" sy="100000" flip="none" algn="tl"/>
                    </a:blip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900" b="1" i="0" cap="none" spc="0" baseline="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panose="020F0502020204030204" pitchFamily="34" charset="0"/>
                          <a:cs typeface="Calibri" panose="020F0502020204030204" pitchFamily="34" charset="0"/>
                        </a:rPr>
                        <a:t>Grant Haines</a:t>
                      </a:r>
                    </a:p>
                  </a:txBody>
                  <a:tcPr marT="60960" marB="60960" anchor="ctr">
                    <a:lnL w="12700" cmpd="sng">
                      <a:noFill/>
                    </a:lnL>
                    <a:lnR w="12700" cmpd="sng">
                      <a:noFill/>
                    </a:lnR>
                    <a:lnT w="12700" cmpd="sng">
                      <a:noFill/>
                    </a:lnT>
                    <a:lnB w="12700" cmpd="sng">
                      <a:noFill/>
                    </a:lnB>
                    <a:lnTlToBr w="12700" cmpd="sng">
                      <a:noFill/>
                      <a:prstDash val="solid"/>
                    </a:lnTlToBr>
                    <a:lnBlToTr w="12700" cmpd="sng">
                      <a:noFill/>
                      <a:prstDash val="solid"/>
                    </a:lnBlToTr>
                    <a:cell3D prstMaterial="dkEdge">
                      <a:bevel/>
                      <a:lightRig rig="flood" dir="t"/>
                    </a:cell3D>
                    <a:blipFill>
                      <a:blip r:embed="rId3"/>
                      <a:tile tx="0" ty="0" sx="100000" sy="100000" flip="none" algn="tl"/>
                    </a:blipFill>
                  </a:tcPr>
                </a:tc>
                <a:extLst>
                  <a:ext uri="{0D108BD9-81ED-4DB2-BD59-A6C34878D82A}">
                    <a16:rowId xmlns:a16="http://schemas.microsoft.com/office/drawing/2014/main" xmlns="" val="10003"/>
                  </a:ext>
                </a:extLst>
              </a:tr>
              <a:tr h="5715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900" b="1" i="0" cap="none" spc="0" baseline="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panose="020F0502020204030204" pitchFamily="34" charset="0"/>
                          <a:cs typeface="Calibri" panose="020F0502020204030204" pitchFamily="34" charset="0"/>
                        </a:rPr>
                        <a:t>Song – 175</a:t>
                      </a:r>
                      <a:endParaRPr lang="en-US" sz="2900" b="1" i="0" cap="none" spc="0" baseline="0"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panose="020F0502020204030204" pitchFamily="34" charset="0"/>
                        <a:cs typeface="Calibri" panose="020F0502020204030204" pitchFamily="34" charset="0"/>
                      </a:endParaRPr>
                    </a:p>
                  </a:txBody>
                  <a:tcPr marT="60960" marB="60960" anchor="ctr">
                    <a:lnL w="12700" cmpd="sng">
                      <a:noFill/>
                    </a:lnL>
                    <a:lnR w="12700" cmpd="sng">
                      <a:noFill/>
                    </a:lnR>
                    <a:lnT w="12700" cmpd="sng">
                      <a:noFill/>
                    </a:lnT>
                    <a:lnB w="12700" cmpd="sng">
                      <a:noFill/>
                    </a:lnB>
                    <a:lnTlToBr w="12700" cmpd="sng">
                      <a:noFill/>
                      <a:prstDash val="solid"/>
                    </a:lnTlToBr>
                    <a:lnBlToTr w="12700" cmpd="sng">
                      <a:noFill/>
                      <a:prstDash val="solid"/>
                    </a:lnBlToTr>
                    <a:cell3D prstMaterial="dkEdge">
                      <a:bevel/>
                      <a:lightRig rig="flood" dir="t"/>
                    </a:cell3D>
                    <a:blipFill>
                      <a:blip r:embed="rId3"/>
                      <a:tile tx="0" ty="0" sx="100000" sy="100000" flip="none" algn="tl"/>
                    </a:blip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900" b="1" i="0" cap="none" spc="0" baseline="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panose="020F0502020204030204" pitchFamily="34" charset="0"/>
                          <a:cs typeface="Calibri" panose="020F0502020204030204" pitchFamily="34" charset="0"/>
                        </a:rPr>
                        <a:t>Grant Haines</a:t>
                      </a:r>
                    </a:p>
                  </a:txBody>
                  <a:tcPr marT="60960" marB="60960" anchor="ctr">
                    <a:lnL w="12700" cmpd="sng">
                      <a:noFill/>
                    </a:lnL>
                    <a:lnR w="12700" cmpd="sng">
                      <a:noFill/>
                    </a:lnR>
                    <a:lnT w="12700" cmpd="sng">
                      <a:noFill/>
                    </a:lnT>
                    <a:lnB w="12700" cmpd="sng">
                      <a:noFill/>
                    </a:lnB>
                    <a:lnTlToBr w="12700" cmpd="sng">
                      <a:noFill/>
                      <a:prstDash val="solid"/>
                    </a:lnTlToBr>
                    <a:lnBlToTr w="12700" cmpd="sng">
                      <a:noFill/>
                      <a:prstDash val="solid"/>
                    </a:lnBlToTr>
                    <a:cell3D prstMaterial="dkEdge">
                      <a:bevel/>
                      <a:lightRig rig="flood" dir="t"/>
                    </a:cell3D>
                    <a:blipFill>
                      <a:blip r:embed="rId3"/>
                      <a:tile tx="0" ty="0" sx="100000" sy="100000" flip="none" algn="tl"/>
                    </a:blipFill>
                  </a:tcPr>
                </a:tc>
              </a:tr>
              <a:tr h="571500">
                <a:tc>
                  <a:txBody>
                    <a:bodyPr/>
                    <a:lstStyle/>
                    <a:p>
                      <a:pPr algn="ctr"/>
                      <a:r>
                        <a:rPr lang="en-US" sz="2900" b="1" i="0" cap="none" spc="0" baseline="0"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panose="020F0502020204030204" pitchFamily="34" charset="0"/>
                          <a:cs typeface="Calibri" panose="020F0502020204030204" pitchFamily="34" charset="0"/>
                        </a:rPr>
                        <a:t>Lord’s Supper</a:t>
                      </a:r>
                    </a:p>
                  </a:txBody>
                  <a:tcPr marT="60960" marB="60960" anchor="ctr">
                    <a:lnL w="12700" cmpd="sng">
                      <a:noFill/>
                    </a:lnL>
                    <a:lnR w="12700" cmpd="sng">
                      <a:noFill/>
                    </a:lnR>
                    <a:lnT w="12700" cmpd="sng">
                      <a:noFill/>
                    </a:lnT>
                    <a:lnB w="12700" cmpd="sng">
                      <a:noFill/>
                    </a:lnB>
                    <a:lnTlToBr w="12700" cmpd="sng">
                      <a:noFill/>
                      <a:prstDash val="solid"/>
                    </a:lnTlToBr>
                    <a:lnBlToTr w="12700" cmpd="sng">
                      <a:noFill/>
                      <a:prstDash val="solid"/>
                    </a:lnBlToTr>
                    <a:cell3D prstMaterial="dkEdge">
                      <a:bevel/>
                      <a:lightRig rig="flood" dir="t"/>
                    </a:cell3D>
                    <a:blipFill>
                      <a:blip r:embed="rId3"/>
                      <a:tile tx="0" ty="0" sx="100000" sy="100000" flip="none" algn="tl"/>
                    </a:blip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900" b="1" i="0" cap="none" spc="0" baseline="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panose="020F0502020204030204" pitchFamily="34" charset="0"/>
                          <a:cs typeface="Calibri" panose="020F0502020204030204" pitchFamily="34" charset="0"/>
                        </a:rPr>
                        <a:t>Michael Hetzer</a:t>
                      </a:r>
                    </a:p>
                  </a:txBody>
                  <a:tcPr marT="60960" marB="60960" anchor="ctr">
                    <a:lnL w="12700" cmpd="sng">
                      <a:noFill/>
                    </a:lnL>
                    <a:lnR w="12700" cmpd="sng">
                      <a:noFill/>
                    </a:lnR>
                    <a:lnT w="12700" cmpd="sng">
                      <a:noFill/>
                    </a:lnT>
                    <a:lnB w="12700" cmpd="sng">
                      <a:noFill/>
                    </a:lnB>
                    <a:lnTlToBr w="12700" cmpd="sng">
                      <a:noFill/>
                      <a:prstDash val="solid"/>
                    </a:lnTlToBr>
                    <a:lnBlToTr w="12700" cmpd="sng">
                      <a:noFill/>
                      <a:prstDash val="solid"/>
                    </a:lnBlToTr>
                    <a:cell3D prstMaterial="dkEdge">
                      <a:bevel/>
                      <a:lightRig rig="flood" dir="t"/>
                    </a:cell3D>
                    <a:blipFill>
                      <a:blip r:embed="rId3"/>
                      <a:tile tx="0" ty="0" sx="100000" sy="100000" flip="none" algn="tl"/>
                    </a:blipFill>
                  </a:tcPr>
                </a:tc>
                <a:extLst>
                  <a:ext uri="{0D108BD9-81ED-4DB2-BD59-A6C34878D82A}">
                    <a16:rowId xmlns:a16="http://schemas.microsoft.com/office/drawing/2014/main" xmlns="" val="10004"/>
                  </a:ext>
                </a:extLst>
              </a:tr>
              <a:tr h="571500">
                <a:tc>
                  <a:txBody>
                    <a:bodyPr/>
                    <a:lstStyle/>
                    <a:p>
                      <a:pPr algn="ctr"/>
                      <a:r>
                        <a:rPr lang="en-US" sz="2900" b="1" i="0" cap="none" spc="0" baseline="0"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panose="020F0502020204030204" pitchFamily="34" charset="0"/>
                          <a:cs typeface="Calibri" panose="020F0502020204030204" pitchFamily="34" charset="0"/>
                        </a:rPr>
                        <a:t>Song – </a:t>
                      </a:r>
                      <a:r>
                        <a:rPr lang="en-US" sz="2900" b="1" i="0" cap="none" spc="0" baseline="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panose="020F0502020204030204" pitchFamily="34" charset="0"/>
                          <a:cs typeface="Calibri" panose="020F0502020204030204" pitchFamily="34" charset="0"/>
                        </a:rPr>
                        <a:t>350</a:t>
                      </a:r>
                      <a:endParaRPr lang="en-US" sz="2900" b="1" i="0" cap="none" spc="0" baseline="0"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panose="020F0502020204030204" pitchFamily="34" charset="0"/>
                        <a:cs typeface="Calibri" panose="020F0502020204030204" pitchFamily="34" charset="0"/>
                      </a:endParaRPr>
                    </a:p>
                  </a:txBody>
                  <a:tcPr marT="60960" marB="60960" anchor="ctr">
                    <a:lnL w="12700" cmpd="sng">
                      <a:noFill/>
                    </a:lnL>
                    <a:lnR w="12700" cmpd="sng">
                      <a:noFill/>
                    </a:lnR>
                    <a:lnT w="12700" cmpd="sng">
                      <a:noFill/>
                    </a:lnT>
                    <a:lnB w="12700" cmpd="sng">
                      <a:noFill/>
                    </a:lnB>
                    <a:lnTlToBr w="12700" cmpd="sng">
                      <a:noFill/>
                      <a:prstDash val="solid"/>
                    </a:lnTlToBr>
                    <a:lnBlToTr w="12700" cmpd="sng">
                      <a:noFill/>
                      <a:prstDash val="solid"/>
                    </a:lnBlToTr>
                    <a:cell3D prstMaterial="dkEdge">
                      <a:bevel/>
                      <a:lightRig rig="flood" dir="t"/>
                    </a:cell3D>
                    <a:blipFill>
                      <a:blip r:embed="rId3"/>
                      <a:tile tx="0" ty="0" sx="100000" sy="100000" flip="none" algn="tl"/>
                    </a:blip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900" b="1" i="0" cap="none" spc="0" baseline="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panose="020F0502020204030204" pitchFamily="34" charset="0"/>
                          <a:cs typeface="Calibri" panose="020F0502020204030204" pitchFamily="34" charset="0"/>
                        </a:rPr>
                        <a:t>Grant Haines</a:t>
                      </a:r>
                    </a:p>
                  </a:txBody>
                  <a:tcPr marT="60960" marB="60960" anchor="ctr">
                    <a:lnL w="12700" cmpd="sng">
                      <a:noFill/>
                    </a:lnL>
                    <a:lnR w="12700" cmpd="sng">
                      <a:noFill/>
                    </a:lnR>
                    <a:lnT w="12700" cmpd="sng">
                      <a:noFill/>
                    </a:lnT>
                    <a:lnB w="12700" cmpd="sng">
                      <a:noFill/>
                    </a:lnB>
                    <a:lnTlToBr w="12700" cmpd="sng">
                      <a:noFill/>
                      <a:prstDash val="solid"/>
                    </a:lnTlToBr>
                    <a:lnBlToTr w="12700" cmpd="sng">
                      <a:noFill/>
                      <a:prstDash val="solid"/>
                    </a:lnBlToTr>
                    <a:cell3D prstMaterial="dkEdge">
                      <a:bevel/>
                      <a:lightRig rig="flood" dir="t"/>
                    </a:cell3D>
                    <a:blipFill>
                      <a:blip r:embed="rId3"/>
                      <a:tile tx="0" ty="0" sx="100000" sy="100000" flip="none" algn="tl"/>
                    </a:blipFill>
                  </a:tcPr>
                </a:tc>
                <a:extLst>
                  <a:ext uri="{0D108BD9-81ED-4DB2-BD59-A6C34878D82A}">
                    <a16:rowId xmlns:a16="http://schemas.microsoft.com/office/drawing/2014/main" xmlns="" val="10005"/>
                  </a:ext>
                </a:extLst>
              </a:tr>
              <a:tr h="571500">
                <a:tc>
                  <a:txBody>
                    <a:bodyPr/>
                    <a:lstStyle/>
                    <a:p>
                      <a:pPr algn="ctr"/>
                      <a:r>
                        <a:rPr lang="en-US" sz="2900" b="1" i="0" cap="none" spc="0" baseline="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panose="020F0502020204030204" pitchFamily="34" charset="0"/>
                          <a:cs typeface="Calibri" panose="020F0502020204030204" pitchFamily="34" charset="0"/>
                        </a:rPr>
                        <a:t>Collection</a:t>
                      </a:r>
                      <a:endParaRPr lang="en-US" sz="2900" b="1" i="0" cap="none" spc="0" baseline="0"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panose="020F0502020204030204" pitchFamily="34" charset="0"/>
                        <a:cs typeface="Calibri" panose="020F0502020204030204" pitchFamily="34" charset="0"/>
                      </a:endParaRPr>
                    </a:p>
                  </a:txBody>
                  <a:tcPr marT="60960" marB="60960" anchor="ctr">
                    <a:lnL w="12700" cmpd="sng">
                      <a:noFill/>
                    </a:lnL>
                    <a:lnR w="12700" cmpd="sng">
                      <a:noFill/>
                    </a:lnR>
                    <a:lnT w="12700" cmpd="sng">
                      <a:noFill/>
                    </a:lnT>
                    <a:lnB w="12700" cmpd="sng">
                      <a:noFill/>
                    </a:lnB>
                    <a:lnTlToBr w="12700" cmpd="sng">
                      <a:noFill/>
                      <a:prstDash val="solid"/>
                    </a:lnTlToBr>
                    <a:lnBlToTr w="12700" cmpd="sng">
                      <a:noFill/>
                      <a:prstDash val="solid"/>
                    </a:lnBlToTr>
                    <a:cell3D prstMaterial="dkEdge">
                      <a:bevel/>
                      <a:lightRig rig="flood" dir="t"/>
                    </a:cell3D>
                    <a:blipFill>
                      <a:blip r:embed="rId3"/>
                      <a:tile tx="0" ty="0" sx="100000" sy="100000" flip="none" algn="tl"/>
                    </a:blip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900" b="1" i="0" cap="none" spc="0" baseline="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panose="020F0502020204030204" pitchFamily="34" charset="0"/>
                          <a:cs typeface="Calibri" panose="020F0502020204030204" pitchFamily="34" charset="0"/>
                        </a:rPr>
                        <a:t>Michael Hetzer</a:t>
                      </a:r>
                    </a:p>
                  </a:txBody>
                  <a:tcPr marT="60960" marB="60960" anchor="ctr">
                    <a:lnL w="12700" cmpd="sng">
                      <a:noFill/>
                    </a:lnL>
                    <a:lnR w="12700" cmpd="sng">
                      <a:noFill/>
                    </a:lnR>
                    <a:lnT w="12700" cmpd="sng">
                      <a:noFill/>
                    </a:lnT>
                    <a:lnB w="12700" cmpd="sng">
                      <a:noFill/>
                    </a:lnB>
                    <a:lnTlToBr w="12700" cmpd="sng">
                      <a:noFill/>
                      <a:prstDash val="solid"/>
                    </a:lnTlToBr>
                    <a:lnBlToTr w="12700" cmpd="sng">
                      <a:noFill/>
                      <a:prstDash val="solid"/>
                    </a:lnBlToTr>
                    <a:cell3D prstMaterial="dkEdge">
                      <a:bevel/>
                      <a:lightRig rig="flood" dir="t"/>
                    </a:cell3D>
                    <a:blipFill>
                      <a:blip r:embed="rId3"/>
                      <a:tile tx="0" ty="0" sx="100000" sy="100000" flip="none" algn="tl"/>
                    </a:blipFill>
                  </a:tcPr>
                </a:tc>
              </a:tr>
              <a:tr h="571500">
                <a:tc>
                  <a:txBody>
                    <a:bodyPr/>
                    <a:lstStyle/>
                    <a:p>
                      <a:pPr algn="ctr"/>
                      <a:r>
                        <a:rPr lang="en-US" sz="2900" b="1" i="0" cap="none" spc="0" baseline="0"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panose="020F0502020204030204" pitchFamily="34" charset="0"/>
                          <a:cs typeface="Calibri" panose="020F0502020204030204" pitchFamily="34" charset="0"/>
                        </a:rPr>
                        <a:t>Song – </a:t>
                      </a:r>
                      <a:r>
                        <a:rPr lang="en-US" sz="2900" b="1" i="0" cap="none" spc="0" baseline="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panose="020F0502020204030204" pitchFamily="34" charset="0"/>
                          <a:cs typeface="Calibri" panose="020F0502020204030204" pitchFamily="34" charset="0"/>
                        </a:rPr>
                        <a:t>9</a:t>
                      </a:r>
                      <a:endParaRPr lang="en-US" sz="2900" b="1" i="0" cap="none" spc="0" baseline="0"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panose="020F0502020204030204" pitchFamily="34" charset="0"/>
                        <a:cs typeface="Calibri" panose="020F0502020204030204" pitchFamily="34" charset="0"/>
                      </a:endParaRPr>
                    </a:p>
                  </a:txBody>
                  <a:tcPr marT="60960" marB="60960" anchor="ctr">
                    <a:lnL w="12700" cmpd="sng">
                      <a:noFill/>
                    </a:lnL>
                    <a:lnR w="12700" cmpd="sng">
                      <a:noFill/>
                    </a:lnR>
                    <a:lnT w="12700" cmpd="sng">
                      <a:noFill/>
                    </a:lnT>
                    <a:lnB w="12700" cmpd="sng">
                      <a:noFill/>
                    </a:lnB>
                    <a:lnTlToBr w="12700" cmpd="sng">
                      <a:noFill/>
                      <a:prstDash val="solid"/>
                    </a:lnTlToBr>
                    <a:lnBlToTr w="12700" cmpd="sng">
                      <a:noFill/>
                      <a:prstDash val="solid"/>
                    </a:lnBlToTr>
                    <a:cell3D prstMaterial="dkEdge">
                      <a:bevel/>
                      <a:lightRig rig="flood" dir="t"/>
                    </a:cell3D>
                    <a:blipFill>
                      <a:blip r:embed="rId3"/>
                      <a:tile tx="0" ty="0" sx="100000" sy="100000" flip="none" algn="tl"/>
                    </a:blip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900" b="1" i="0" cap="none" spc="0" baseline="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panose="020F0502020204030204" pitchFamily="34" charset="0"/>
                          <a:cs typeface="Calibri" panose="020F0502020204030204" pitchFamily="34" charset="0"/>
                        </a:rPr>
                        <a:t>Grant Haines</a:t>
                      </a:r>
                    </a:p>
                  </a:txBody>
                  <a:tcPr marT="60960" marB="60960" anchor="ctr">
                    <a:lnL w="12700" cmpd="sng">
                      <a:noFill/>
                    </a:lnL>
                    <a:lnR w="12700" cmpd="sng">
                      <a:noFill/>
                    </a:lnR>
                    <a:lnT w="12700" cmpd="sng">
                      <a:noFill/>
                    </a:lnT>
                    <a:lnB w="12700" cmpd="sng">
                      <a:noFill/>
                    </a:lnB>
                    <a:lnTlToBr w="12700" cmpd="sng">
                      <a:noFill/>
                      <a:prstDash val="solid"/>
                    </a:lnTlToBr>
                    <a:lnBlToTr w="12700" cmpd="sng">
                      <a:noFill/>
                      <a:prstDash val="solid"/>
                    </a:lnBlToTr>
                    <a:cell3D prstMaterial="dkEdge">
                      <a:bevel/>
                      <a:lightRig rig="flood" dir="t"/>
                    </a:cell3D>
                    <a:blipFill>
                      <a:blip r:embed="rId3"/>
                      <a:tile tx="0" ty="0" sx="100000" sy="100000" flip="none" algn="tl"/>
                    </a:blipFill>
                  </a:tcPr>
                </a:tc>
                <a:extLst>
                  <a:ext uri="{0D108BD9-81ED-4DB2-BD59-A6C34878D82A}">
                    <a16:rowId xmlns:a16="http://schemas.microsoft.com/office/drawing/2014/main" xmlns="" val="10006"/>
                  </a:ext>
                </a:extLst>
              </a:tr>
              <a:tr h="571500">
                <a:tc>
                  <a:txBody>
                    <a:bodyPr/>
                    <a:lstStyle/>
                    <a:p>
                      <a:pPr algn="ctr"/>
                      <a:r>
                        <a:rPr lang="en-US" sz="2900" b="1" i="0" cap="none" spc="0" baseline="0"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panose="020F0502020204030204" pitchFamily="34" charset="0"/>
                          <a:cs typeface="Calibri" panose="020F0502020204030204" pitchFamily="34" charset="0"/>
                        </a:rPr>
                        <a:t>Lesson</a:t>
                      </a:r>
                    </a:p>
                  </a:txBody>
                  <a:tcPr marT="60960" marB="60960" anchor="ctr">
                    <a:lnL w="12700" cmpd="sng">
                      <a:noFill/>
                    </a:lnL>
                    <a:lnR w="12700" cmpd="sng">
                      <a:noFill/>
                    </a:lnR>
                    <a:lnT w="12700" cmpd="sng">
                      <a:noFill/>
                    </a:lnT>
                    <a:lnB w="12700" cmpd="sng">
                      <a:noFill/>
                    </a:lnB>
                    <a:lnTlToBr w="12700" cmpd="sng">
                      <a:noFill/>
                      <a:prstDash val="solid"/>
                    </a:lnTlToBr>
                    <a:lnBlToTr w="12700" cmpd="sng">
                      <a:noFill/>
                      <a:prstDash val="solid"/>
                    </a:lnBlToTr>
                    <a:cell3D prstMaterial="dkEdge">
                      <a:bevel/>
                      <a:lightRig rig="flood" dir="t"/>
                    </a:cell3D>
                    <a:blipFill>
                      <a:blip r:embed="rId3"/>
                      <a:tile tx="0" ty="0" sx="100000" sy="100000" flip="none" algn="tl"/>
                    </a:blipFill>
                  </a:tcPr>
                </a:tc>
                <a:tc>
                  <a:txBody>
                    <a:bodyPr/>
                    <a:lstStyle/>
                    <a:p>
                      <a:pPr algn="ctr"/>
                      <a:r>
                        <a:rPr lang="en-US" sz="2900" b="1" i="0" cap="none" spc="0" baseline="0"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panose="020F0502020204030204" pitchFamily="34" charset="0"/>
                          <a:cs typeface="Calibri" panose="020F0502020204030204" pitchFamily="34" charset="0"/>
                        </a:rPr>
                        <a:t>Brian Haines</a:t>
                      </a:r>
                    </a:p>
                  </a:txBody>
                  <a:tcPr marT="60960" marB="60960" anchor="ctr">
                    <a:lnL w="12700" cmpd="sng">
                      <a:noFill/>
                    </a:lnL>
                    <a:lnR w="12700" cmpd="sng">
                      <a:noFill/>
                    </a:lnR>
                    <a:lnT w="12700" cmpd="sng">
                      <a:noFill/>
                    </a:lnT>
                    <a:lnB w="12700" cmpd="sng">
                      <a:noFill/>
                    </a:lnB>
                    <a:lnTlToBr w="12700" cmpd="sng">
                      <a:noFill/>
                      <a:prstDash val="solid"/>
                    </a:lnTlToBr>
                    <a:lnBlToTr w="12700" cmpd="sng">
                      <a:noFill/>
                      <a:prstDash val="solid"/>
                    </a:lnBlToTr>
                    <a:cell3D prstMaterial="dkEdge">
                      <a:bevel/>
                      <a:lightRig rig="flood" dir="t"/>
                    </a:cell3D>
                    <a:blipFill>
                      <a:blip r:embed="rId3"/>
                      <a:tile tx="0" ty="0" sx="100000" sy="100000" flip="none" algn="tl"/>
                    </a:blipFill>
                  </a:tcPr>
                </a:tc>
                <a:extLst>
                  <a:ext uri="{0D108BD9-81ED-4DB2-BD59-A6C34878D82A}">
                    <a16:rowId xmlns:a16="http://schemas.microsoft.com/office/drawing/2014/main" xmlns="" val="10007"/>
                  </a:ext>
                </a:extLst>
              </a:tr>
              <a:tr h="571500">
                <a:tc>
                  <a:txBody>
                    <a:bodyPr/>
                    <a:lstStyle/>
                    <a:p>
                      <a:pPr algn="ctr"/>
                      <a:r>
                        <a:rPr lang="en-US" sz="2900" b="1" i="0" cap="none" spc="0" baseline="0"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panose="020F0502020204030204" pitchFamily="34" charset="0"/>
                          <a:cs typeface="Calibri" panose="020F0502020204030204" pitchFamily="34" charset="0"/>
                        </a:rPr>
                        <a:t>Song </a:t>
                      </a:r>
                      <a:r>
                        <a:rPr lang="en-US" sz="2900" b="1" i="0" cap="none" spc="0" baseline="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panose="020F0502020204030204" pitchFamily="34" charset="0"/>
                          <a:cs typeface="Calibri" panose="020F0502020204030204" pitchFamily="34" charset="0"/>
                        </a:rPr>
                        <a:t>– 325</a:t>
                      </a:r>
                      <a:endParaRPr lang="en-US" sz="2900" b="1" i="0" cap="none" spc="0" baseline="0"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panose="020F0502020204030204" pitchFamily="34" charset="0"/>
                        <a:cs typeface="Calibri" panose="020F0502020204030204" pitchFamily="34" charset="0"/>
                      </a:endParaRPr>
                    </a:p>
                  </a:txBody>
                  <a:tcPr marT="60960" marB="60960" anchor="ctr">
                    <a:lnL w="12700" cmpd="sng">
                      <a:noFill/>
                    </a:lnL>
                    <a:lnR w="12700" cmpd="sng">
                      <a:noFill/>
                    </a:lnR>
                    <a:lnT w="12700" cmpd="sng">
                      <a:noFill/>
                    </a:lnT>
                    <a:lnB w="12700" cmpd="sng">
                      <a:noFill/>
                    </a:lnB>
                    <a:lnTlToBr w="12700" cmpd="sng">
                      <a:noFill/>
                      <a:prstDash val="solid"/>
                    </a:lnTlToBr>
                    <a:lnBlToTr w="12700" cmpd="sng">
                      <a:noFill/>
                      <a:prstDash val="solid"/>
                    </a:lnBlToTr>
                    <a:cell3D prstMaterial="dkEdge">
                      <a:bevel/>
                      <a:lightRig rig="flood" dir="t"/>
                    </a:cell3D>
                    <a:blipFill>
                      <a:blip r:embed="rId3"/>
                      <a:tile tx="0" ty="0" sx="100000" sy="100000" flip="none" algn="tl"/>
                    </a:blip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900" b="1" i="0" cap="none" spc="0" baseline="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panose="020F0502020204030204" pitchFamily="34" charset="0"/>
                          <a:cs typeface="Calibri" panose="020F0502020204030204" pitchFamily="34" charset="0"/>
                        </a:rPr>
                        <a:t>Grant Haines</a:t>
                      </a:r>
                    </a:p>
                  </a:txBody>
                  <a:tcPr marT="60960" marB="60960" anchor="ctr">
                    <a:lnL w="12700" cmpd="sng">
                      <a:noFill/>
                    </a:lnL>
                    <a:lnR w="12700" cmpd="sng">
                      <a:noFill/>
                    </a:lnR>
                    <a:lnT w="12700" cmpd="sng">
                      <a:noFill/>
                    </a:lnT>
                    <a:lnB w="12700" cmpd="sng">
                      <a:noFill/>
                    </a:lnB>
                    <a:lnTlToBr w="12700" cmpd="sng">
                      <a:noFill/>
                      <a:prstDash val="solid"/>
                    </a:lnTlToBr>
                    <a:lnBlToTr w="12700" cmpd="sng">
                      <a:noFill/>
                      <a:prstDash val="solid"/>
                    </a:lnBlToTr>
                    <a:cell3D prstMaterial="dkEdge">
                      <a:bevel/>
                      <a:lightRig rig="flood" dir="t"/>
                    </a:cell3D>
                    <a:blipFill>
                      <a:blip r:embed="rId3"/>
                      <a:tile tx="0" ty="0" sx="100000" sy="100000" flip="none" algn="tl"/>
                    </a:blipFill>
                  </a:tcPr>
                </a:tc>
                <a:extLst>
                  <a:ext uri="{0D108BD9-81ED-4DB2-BD59-A6C34878D82A}">
                    <a16:rowId xmlns:a16="http://schemas.microsoft.com/office/drawing/2014/main" xmlns="" val="10008"/>
                  </a:ext>
                </a:extLst>
              </a:tr>
              <a:tr h="571500">
                <a:tc>
                  <a:txBody>
                    <a:bodyPr/>
                    <a:lstStyle/>
                    <a:p>
                      <a:pPr algn="ctr"/>
                      <a:r>
                        <a:rPr lang="en-US" sz="2900" b="1" i="0" cap="none" spc="0" baseline="0"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panose="020F0502020204030204" pitchFamily="34" charset="0"/>
                          <a:cs typeface="Calibri" panose="020F0502020204030204" pitchFamily="34" charset="0"/>
                        </a:rPr>
                        <a:t>Closing</a:t>
                      </a:r>
                    </a:p>
                  </a:txBody>
                  <a:tcPr marT="60960" marB="60960" anchor="ctr">
                    <a:lnL w="12700" cmpd="sng">
                      <a:noFill/>
                    </a:lnL>
                    <a:lnR w="12700" cmpd="sng">
                      <a:noFill/>
                    </a:lnR>
                    <a:lnT w="12700" cmpd="sng">
                      <a:noFill/>
                    </a:lnT>
                    <a:lnB w="12700" cmpd="sng">
                      <a:noFill/>
                    </a:lnB>
                    <a:lnTlToBr w="12700" cmpd="sng">
                      <a:noFill/>
                      <a:prstDash val="solid"/>
                    </a:lnTlToBr>
                    <a:lnBlToTr w="12700" cmpd="sng">
                      <a:noFill/>
                      <a:prstDash val="solid"/>
                    </a:lnBlToTr>
                    <a:cell3D prstMaterial="dkEdge">
                      <a:bevel/>
                      <a:lightRig rig="flood" dir="t"/>
                    </a:cell3D>
                    <a:blipFill>
                      <a:blip r:embed="rId3"/>
                      <a:tile tx="0" ty="0" sx="100000" sy="100000" flip="none" algn="tl"/>
                    </a:blip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900" b="1" i="0" cap="none" spc="0" baseline="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panose="020F0502020204030204" pitchFamily="34" charset="0"/>
                          <a:cs typeface="Calibri" panose="020F0502020204030204" pitchFamily="34" charset="0"/>
                        </a:rPr>
                        <a:t>Ryan Sollars</a:t>
                      </a:r>
                      <a:endParaRPr lang="en-US" sz="2900" b="1" i="0" cap="none" spc="0" baseline="0"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Calibri" panose="020F0502020204030204" pitchFamily="34" charset="0"/>
                        <a:cs typeface="Calibri" panose="020F0502020204030204" pitchFamily="34" charset="0"/>
                      </a:endParaRPr>
                    </a:p>
                  </a:txBody>
                  <a:tcPr marT="60960" marB="60960" anchor="ctr">
                    <a:lnL w="12700" cmpd="sng">
                      <a:noFill/>
                    </a:lnL>
                    <a:lnR w="12700" cmpd="sng">
                      <a:noFill/>
                    </a:lnR>
                    <a:lnT w="12700" cmpd="sng">
                      <a:noFill/>
                    </a:lnT>
                    <a:lnB w="12700" cmpd="sng">
                      <a:noFill/>
                    </a:lnB>
                    <a:lnTlToBr w="12700" cmpd="sng">
                      <a:noFill/>
                      <a:prstDash val="solid"/>
                    </a:lnTlToBr>
                    <a:lnBlToTr w="12700" cmpd="sng">
                      <a:noFill/>
                      <a:prstDash val="solid"/>
                    </a:lnBlToTr>
                    <a:cell3D prstMaterial="dkEdge">
                      <a:bevel/>
                      <a:lightRig rig="flood" dir="t"/>
                    </a:cell3D>
                    <a:blipFill>
                      <a:blip r:embed="rId3"/>
                      <a:tile tx="0" ty="0" sx="100000" sy="100000" flip="none" algn="tl"/>
                    </a:blipFill>
                  </a:tcPr>
                </a:tc>
                <a:extLst>
                  <a:ext uri="{0D108BD9-81ED-4DB2-BD59-A6C34878D82A}">
                    <a16:rowId xmlns:a16="http://schemas.microsoft.com/office/drawing/2014/main" xmlns="" val="10009"/>
                  </a:ext>
                </a:extLst>
              </a:tr>
            </a:tbl>
          </a:graphicData>
        </a:graphic>
      </p:graphicFrame>
    </p:spTree>
    <p:extLst>
      <p:ext uri="{BB962C8B-B14F-4D97-AF65-F5344CB8AC3E}">
        <p14:creationId xmlns:p14="http://schemas.microsoft.com/office/powerpoint/2010/main" val="20354079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3072888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H="1">
            <a:off x="7672387" y="1229361"/>
            <a:ext cx="3191602" cy="5381624"/>
          </a:xfrm>
          <a:prstGeom prst="rect">
            <a:avLst/>
          </a:prstGeom>
        </p:spPr>
      </p:pic>
      <p:sp>
        <p:nvSpPr>
          <p:cNvPr id="7" name="Rectangle 6"/>
          <p:cNvSpPr/>
          <p:nvPr/>
        </p:nvSpPr>
        <p:spPr>
          <a:xfrm>
            <a:off x="8982072" y="685799"/>
            <a:ext cx="2295527" cy="5925185"/>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786084" y="1010073"/>
            <a:ext cx="3191603" cy="5381625"/>
          </a:xfrm>
          <a:prstGeom prst="rect">
            <a:avLst/>
          </a:prstGeom>
        </p:spPr>
      </p:pic>
      <p:sp>
        <p:nvSpPr>
          <p:cNvPr id="2" name="Title 1"/>
          <p:cNvSpPr>
            <a:spLocks noGrp="1"/>
          </p:cNvSpPr>
          <p:nvPr>
            <p:ph type="title"/>
          </p:nvPr>
        </p:nvSpPr>
        <p:spPr>
          <a:xfrm>
            <a:off x="310718" y="1010073"/>
            <a:ext cx="8261782" cy="4943052"/>
          </a:xfrm>
        </p:spPr>
        <p:txBody>
          <a:bodyPr>
            <a:noAutofit/>
          </a:bodyPr>
          <a:lstStyle/>
          <a:p>
            <a:endParaRPr lang="en-US" sz="6600" dirty="0">
              <a:effectLst>
                <a:glow rad="228600">
                  <a:srgbClr val="000000"/>
                </a:glow>
              </a:effectLst>
              <a:latin typeface="+mn-lt"/>
              <a:cs typeface="Times New Roman" panose="02020603050405020304" pitchFamily="18" charset="0"/>
            </a:endParaRPr>
          </a:p>
        </p:txBody>
      </p:sp>
    </p:spTree>
    <p:extLst>
      <p:ext uri="{BB962C8B-B14F-4D97-AF65-F5344CB8AC3E}">
        <p14:creationId xmlns:p14="http://schemas.microsoft.com/office/powerpoint/2010/main" val="39457629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29AF8C"/>
      </a:accent1>
      <a:accent2>
        <a:srgbClr val="97BE49"/>
      </a:accent2>
      <a:accent3>
        <a:srgbClr val="3D9CCC"/>
      </a:accent3>
      <a:accent4>
        <a:srgbClr val="7C60C6"/>
      </a:accent4>
      <a:accent5>
        <a:srgbClr val="C9492C"/>
      </a:accent5>
      <a:accent6>
        <a:srgbClr val="D58C2E"/>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3E4F19A7-A959-40BB-972C-4880BAF8EB0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50342</TotalTime>
  <Words>2195</Words>
  <Application>Microsoft Office PowerPoint</Application>
  <PresentationFormat>Widescreen</PresentationFormat>
  <Paragraphs>224</Paragraphs>
  <Slides>33</Slides>
  <Notes>32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33</vt:i4>
      </vt:variant>
    </vt:vector>
  </HeadingPairs>
  <TitlesOfParts>
    <vt:vector size="40" baseType="lpstr">
      <vt:lpstr>Arial</vt:lpstr>
      <vt:lpstr>Bell MT</vt:lpstr>
      <vt:lpstr>Calibri</vt:lpstr>
      <vt:lpstr>Calibri Light</vt:lpstr>
      <vt:lpstr>system-ui</vt:lpstr>
      <vt:lpstr>Times New Roman</vt:lpstr>
      <vt:lpstr>Office Theme</vt:lpstr>
      <vt:lpstr>Welcome!</vt:lpstr>
      <vt:lpstr>John 4:15-24</vt:lpstr>
      <vt:lpstr>John 4:25-30</vt:lpstr>
      <vt:lpstr>John 4:31-38</vt:lpstr>
      <vt:lpstr>John 4:39-44</vt:lpstr>
      <vt:lpstr>Welcome!</vt:lpstr>
      <vt:lpstr>PowerPoint Presentation</vt:lpstr>
      <vt:lpstr>PowerPoint Presentation</vt:lpstr>
      <vt:lpstr>PowerPoint Presentation</vt:lpstr>
      <vt:lpstr>“Wisdom is justified by all her children.“      Luke 7:35 </vt:lpstr>
      <vt:lpstr>Children of Pride 1 Timothy 6:4  7:35 </vt:lpstr>
      <vt:lpstr>Pride</vt:lpstr>
      <vt:lpstr>Pride</vt:lpstr>
      <vt:lpstr>Pride</vt:lpstr>
      <vt:lpstr>Pride</vt:lpstr>
      <vt:lpstr>Pride</vt:lpstr>
      <vt:lpstr>Pride</vt:lpstr>
      <vt:lpstr>Pride</vt:lpstr>
      <vt:lpstr>Firstborn of Pride</vt:lpstr>
      <vt:lpstr>Pride’s Favorite Son</vt:lpstr>
      <vt:lpstr>Pride’s Spoiled Baby</vt:lpstr>
      <vt:lpstr>Ugly Child of Pride</vt:lpstr>
      <vt:lpstr>Pride’s Loudest Child</vt:lpstr>
      <vt:lpstr>Pride’s Loudest Child</vt:lpstr>
      <vt:lpstr>Pride’s Other Kids</vt:lpstr>
      <vt:lpstr>The Children of Love</vt:lpstr>
      <vt:lpstr>Time with the Kids</vt:lpstr>
      <vt:lpstr>PowerPoint Presentation</vt:lpstr>
      <vt:lpstr>Buried Opportunity</vt:lpstr>
      <vt:lpstr>Buried Opportunity</vt:lpstr>
      <vt:lpstr>Buried Opportunity</vt:lpstr>
      <vt:lpstr>Buried Opportunity</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dc:title>
  <dc:creator>BRIAN HAINES</dc:creator>
  <cp:lastModifiedBy>Microsoft account</cp:lastModifiedBy>
  <cp:revision>229</cp:revision>
  <dcterms:created xsi:type="dcterms:W3CDTF">2015-10-07T16:10:20Z</dcterms:created>
  <dcterms:modified xsi:type="dcterms:W3CDTF">2021-08-22T15:09:43Z</dcterms:modified>
</cp:coreProperties>
</file>